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9" r:id="rId1"/>
    <p:sldMasterId id="2147483797" r:id="rId2"/>
  </p:sldMasterIdLst>
  <p:notesMasterIdLst>
    <p:notesMasterId r:id="rId39"/>
  </p:notesMasterIdLst>
  <p:handoutMasterIdLst>
    <p:handoutMasterId r:id="rId40"/>
  </p:handoutMasterIdLst>
  <p:sldIdLst>
    <p:sldId id="720" r:id="rId3"/>
    <p:sldId id="808" r:id="rId4"/>
    <p:sldId id="258" r:id="rId5"/>
    <p:sldId id="809" r:id="rId6"/>
    <p:sldId id="770" r:id="rId7"/>
    <p:sldId id="774" r:id="rId8"/>
    <p:sldId id="775" r:id="rId9"/>
    <p:sldId id="810" r:id="rId10"/>
    <p:sldId id="713" r:id="rId11"/>
    <p:sldId id="260" r:id="rId12"/>
    <p:sldId id="756" r:id="rId13"/>
    <p:sldId id="769" r:id="rId14"/>
    <p:sldId id="781" r:id="rId15"/>
    <p:sldId id="783" r:id="rId16"/>
    <p:sldId id="780" r:id="rId17"/>
    <p:sldId id="807" r:id="rId18"/>
    <p:sldId id="784" r:id="rId19"/>
    <p:sldId id="787" r:id="rId20"/>
    <p:sldId id="786" r:id="rId21"/>
    <p:sldId id="788" r:id="rId22"/>
    <p:sldId id="789" r:id="rId23"/>
    <p:sldId id="790" r:id="rId24"/>
    <p:sldId id="791" r:id="rId25"/>
    <p:sldId id="792" r:id="rId26"/>
    <p:sldId id="794" r:id="rId27"/>
    <p:sldId id="795" r:id="rId28"/>
    <p:sldId id="796" r:id="rId29"/>
    <p:sldId id="797" r:id="rId30"/>
    <p:sldId id="804" r:id="rId31"/>
    <p:sldId id="799" r:id="rId32"/>
    <p:sldId id="805" r:id="rId33"/>
    <p:sldId id="803" r:id="rId34"/>
    <p:sldId id="263" r:id="rId35"/>
    <p:sldId id="740" r:id="rId36"/>
    <p:sldId id="798" r:id="rId37"/>
    <p:sldId id="802" r:id="rId38"/>
  </p:sldIdLst>
  <p:sldSz cx="9144000" cy="5143500" type="screen16x9"/>
  <p:notesSz cx="6797675" cy="9928225"/>
  <p:embeddedFontLst>
    <p:embeddedFont>
      <p:font typeface="Arial Nova" panose="020B0504020202020204" pitchFamily="34" charset="0"/>
      <p:regular r:id="rId41"/>
      <p:bold r:id="rId42"/>
      <p:italic r:id="rId43"/>
      <p:boldItalic r:id="rId44"/>
    </p:embeddedFont>
    <p:embeddedFont>
      <p:font typeface="Arial Nova Light" panose="020B0304020202020204" pitchFamily="34" charset="0"/>
      <p:regular r:id="rId45"/>
      <p: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271">
          <p15:clr>
            <a:srgbClr val="A4A3A4"/>
          </p15:clr>
        </p15:guide>
        <p15:guide id="8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udan" initials="LS" lastIdx="31" clrIdx="0">
    <p:extLst>
      <p:ext uri="{19B8F6BF-5375-455C-9EA6-DF929625EA0E}">
        <p15:presenceInfo xmlns:p15="http://schemas.microsoft.com/office/powerpoint/2012/main" userId="b8930ee6117d2dd5" providerId="Windows Live"/>
      </p:ext>
    </p:extLst>
  </p:cmAuthor>
  <p:cmAuthor id="2" name="adam dadswell" initials="ad" lastIdx="18" clrIdx="1">
    <p:extLst>
      <p:ext uri="{19B8F6BF-5375-455C-9EA6-DF929625EA0E}">
        <p15:presenceInfo xmlns:p15="http://schemas.microsoft.com/office/powerpoint/2012/main" userId="adam dads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8"/>
    <a:srgbClr val="000000"/>
    <a:srgbClr val="0084A9"/>
    <a:srgbClr val="445560"/>
    <a:srgbClr val="90C6E7"/>
    <a:srgbClr val="EDEDED"/>
    <a:srgbClr val="91C6E8"/>
    <a:srgbClr val="DCEDF5"/>
    <a:srgbClr val="E6EAED"/>
    <a:srgbClr val="008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020F5-AB73-4AFA-AD82-263B30B4C54C}" v="101" dt="2024-10-01T10:20:55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5" autoAdjust="0"/>
    <p:restoredTop sz="95220" autoAdjust="0"/>
  </p:normalViewPr>
  <p:slideViewPr>
    <p:cSldViewPr snapToGrid="0" showGuides="1">
      <p:cViewPr varScale="1">
        <p:scale>
          <a:sx n="149" d="100"/>
          <a:sy n="149" d="100"/>
        </p:scale>
        <p:origin x="354" y="120"/>
      </p:cViewPr>
      <p:guideLst>
        <p:guide pos="271"/>
        <p:guide orient="horz" pos="162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4104"/>
    </p:cViewPr>
  </p:sorterViewPr>
  <p:notesViewPr>
    <p:cSldViewPr snapToGrid="0">
      <p:cViewPr varScale="1">
        <p:scale>
          <a:sx n="90" d="100"/>
          <a:sy n="90" d="100"/>
        </p:scale>
        <p:origin x="37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uter De Coster" userId="6f648182-a463-4049-86db-93129a7e609b" providerId="ADAL" clId="{841020F5-AB73-4AFA-AD82-263B30B4C54C}"/>
    <pc:docChg chg="undo redo custSel addSld delSld modSld sldOrd">
      <pc:chgData name="Wouter De Coster" userId="6f648182-a463-4049-86db-93129a7e609b" providerId="ADAL" clId="{841020F5-AB73-4AFA-AD82-263B30B4C54C}" dt="2024-10-01T10:19:27.790" v="1021" actId="1038"/>
      <pc:docMkLst>
        <pc:docMk/>
      </pc:docMkLst>
      <pc:sldChg chg="del">
        <pc:chgData name="Wouter De Coster" userId="6f648182-a463-4049-86db-93129a7e609b" providerId="ADAL" clId="{841020F5-AB73-4AFA-AD82-263B30B4C54C}" dt="2024-10-01T09:25:57.670" v="166" actId="47"/>
        <pc:sldMkLst>
          <pc:docMk/>
          <pc:sldMk cId="0" sldId="257"/>
        </pc:sldMkLst>
      </pc:sldChg>
      <pc:sldChg chg="addSp delSp modSp del mod modClrScheme chgLayout">
        <pc:chgData name="Wouter De Coster" userId="6f648182-a463-4049-86db-93129a7e609b" providerId="ADAL" clId="{841020F5-AB73-4AFA-AD82-263B30B4C54C}" dt="2024-10-01T09:24:56.642" v="163" actId="2696"/>
        <pc:sldMkLst>
          <pc:docMk/>
          <pc:sldMk cId="0" sldId="260"/>
        </pc:sldMkLst>
        <pc:spChg chg="mod">
          <ac:chgData name="Wouter De Coster" userId="6f648182-a463-4049-86db-93129a7e609b" providerId="ADAL" clId="{841020F5-AB73-4AFA-AD82-263B30B4C54C}" dt="2024-10-01T09:17:51.517" v="65" actId="1035"/>
          <ac:spMkLst>
            <pc:docMk/>
            <pc:sldMk cId="0" sldId="260"/>
            <ac:spMk id="2" creationId="{7E4E50BC-85AD-4305-BF5B-73DC90A66778}"/>
          </ac:spMkLst>
        </pc:spChg>
        <pc:spChg chg="add">
          <ac:chgData name="Wouter De Coster" userId="6f648182-a463-4049-86db-93129a7e609b" providerId="ADAL" clId="{841020F5-AB73-4AFA-AD82-263B30B4C54C}" dt="2024-10-01T09:16:33.322" v="17"/>
          <ac:spMkLst>
            <pc:docMk/>
            <pc:sldMk cId="0" sldId="260"/>
            <ac:spMk id="3" creationId="{28FD3F87-52F9-8D19-8BB2-FCDB205939D8}"/>
          </ac:spMkLst>
        </pc:spChg>
        <pc:spChg chg="mod">
          <ac:chgData name="Wouter De Coster" userId="6f648182-a463-4049-86db-93129a7e609b" providerId="ADAL" clId="{841020F5-AB73-4AFA-AD82-263B30B4C54C}" dt="2024-10-01T09:18:31.409" v="69" actId="6549"/>
          <ac:spMkLst>
            <pc:docMk/>
            <pc:sldMk cId="0" sldId="260"/>
            <ac:spMk id="5" creationId="{019ED143-9DFA-4CC8-A92E-59300023BCAE}"/>
          </ac:spMkLst>
        </pc:spChg>
        <pc:spChg chg="mod">
          <ac:chgData name="Wouter De Coster" userId="6f648182-a463-4049-86db-93129a7e609b" providerId="ADAL" clId="{841020F5-AB73-4AFA-AD82-263B30B4C54C}" dt="2024-10-01T09:17:48.613" v="62" actId="1037"/>
          <ac:spMkLst>
            <pc:docMk/>
            <pc:sldMk cId="0" sldId="260"/>
            <ac:spMk id="6" creationId="{CED5A652-F58B-4564-99D1-90A7F51EA760}"/>
          </ac:spMkLst>
        </pc:spChg>
        <pc:spChg chg="add del mod ord">
          <ac:chgData name="Wouter De Coster" userId="6f648182-a463-4049-86db-93129a7e609b" providerId="ADAL" clId="{841020F5-AB73-4AFA-AD82-263B30B4C54C}" dt="2024-10-01T09:18:49.723" v="72" actId="478"/>
          <ac:spMkLst>
            <pc:docMk/>
            <pc:sldMk cId="0" sldId="260"/>
            <ac:spMk id="7" creationId="{2E48FC78-03B5-C975-4302-75E2A24F66EA}"/>
          </ac:spMkLst>
        </pc:spChg>
        <pc:spChg chg="add mod ord">
          <ac:chgData name="Wouter De Coster" userId="6f648182-a463-4049-86db-93129a7e609b" providerId="ADAL" clId="{841020F5-AB73-4AFA-AD82-263B30B4C54C}" dt="2024-10-01T09:19:34.305" v="159" actId="403"/>
          <ac:spMkLst>
            <pc:docMk/>
            <pc:sldMk cId="0" sldId="260"/>
            <ac:spMk id="8" creationId="{187F635E-CF23-7F71-EF3C-CEE2648F5ADA}"/>
          </ac:spMkLst>
        </pc:spChg>
        <pc:spChg chg="add del mod ord">
          <ac:chgData name="Wouter De Coster" userId="6f648182-a463-4049-86db-93129a7e609b" providerId="ADAL" clId="{841020F5-AB73-4AFA-AD82-263B30B4C54C}" dt="2024-10-01T09:18:52.763" v="73" actId="478"/>
          <ac:spMkLst>
            <pc:docMk/>
            <pc:sldMk cId="0" sldId="260"/>
            <ac:spMk id="9" creationId="{69FDF686-9FC0-92DE-BAFB-A92E65B86797}"/>
          </ac:spMkLst>
        </pc:spChg>
        <pc:picChg chg="add ord">
          <ac:chgData name="Wouter De Coster" userId="6f648182-a463-4049-86db-93129a7e609b" providerId="ADAL" clId="{841020F5-AB73-4AFA-AD82-263B30B4C54C}" dt="2024-10-01T09:16:45.870" v="20" actId="167"/>
          <ac:picMkLst>
            <pc:docMk/>
            <pc:sldMk cId="0" sldId="260"/>
            <ac:picMk id="4" creationId="{D382D280-8281-7523-C025-9FAA5B13CE7A}"/>
          </ac:picMkLst>
        </pc:picChg>
        <pc:picChg chg="del">
          <ac:chgData name="Wouter De Coster" userId="6f648182-a463-4049-86db-93129a7e609b" providerId="ADAL" clId="{841020F5-AB73-4AFA-AD82-263B30B4C54C}" dt="2024-10-01T09:16:32.129" v="16" actId="478"/>
          <ac:picMkLst>
            <pc:docMk/>
            <pc:sldMk cId="0" sldId="260"/>
            <ac:picMk id="175" creationId="{00000000-0000-0000-0000-000000000000}"/>
          </ac:picMkLst>
        </pc:picChg>
      </pc:sldChg>
      <pc:sldChg chg="add modAnim">
        <pc:chgData name="Wouter De Coster" userId="6f648182-a463-4049-86db-93129a7e609b" providerId="ADAL" clId="{841020F5-AB73-4AFA-AD82-263B30B4C54C}" dt="2024-10-01T09:47:48.476" v="797"/>
        <pc:sldMkLst>
          <pc:docMk/>
          <pc:sldMk cId="2287982798" sldId="260"/>
        </pc:sldMkLst>
      </pc:sldChg>
      <pc:sldChg chg="del">
        <pc:chgData name="Wouter De Coster" userId="6f648182-a463-4049-86db-93129a7e609b" providerId="ADAL" clId="{841020F5-AB73-4AFA-AD82-263B30B4C54C}" dt="2024-10-01T09:07:44.171" v="1" actId="47"/>
        <pc:sldMkLst>
          <pc:docMk/>
          <pc:sldMk cId="0" sldId="261"/>
        </pc:sldMkLst>
      </pc:sldChg>
      <pc:sldChg chg="add">
        <pc:chgData name="Wouter De Coster" userId="6f648182-a463-4049-86db-93129a7e609b" providerId="ADAL" clId="{841020F5-AB73-4AFA-AD82-263B30B4C54C}" dt="2024-10-01T09:26:52.850" v="168"/>
        <pc:sldMkLst>
          <pc:docMk/>
          <pc:sldMk cId="4206821503" sldId="263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264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267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268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269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289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290"/>
        </pc:sldMkLst>
      </pc:sldChg>
      <pc:sldChg chg="del">
        <pc:chgData name="Wouter De Coster" userId="6f648182-a463-4049-86db-93129a7e609b" providerId="ADAL" clId="{841020F5-AB73-4AFA-AD82-263B30B4C54C}" dt="2024-10-01T09:24:56.642" v="163" actId="2696"/>
        <pc:sldMkLst>
          <pc:docMk/>
          <pc:sldMk cId="51223997" sldId="713"/>
        </pc:sldMkLst>
      </pc:sldChg>
      <pc:sldChg chg="addSp delSp modSp add mod modClrScheme chgLayout">
        <pc:chgData name="Wouter De Coster" userId="6f648182-a463-4049-86db-93129a7e609b" providerId="ADAL" clId="{841020F5-AB73-4AFA-AD82-263B30B4C54C}" dt="2024-10-01T09:42:50.921" v="682" actId="12788"/>
        <pc:sldMkLst>
          <pc:docMk/>
          <pc:sldMk cId="141250510" sldId="713"/>
        </pc:sldMkLst>
        <pc:spChg chg="del mod">
          <ac:chgData name="Wouter De Coster" userId="6f648182-a463-4049-86db-93129a7e609b" providerId="ADAL" clId="{841020F5-AB73-4AFA-AD82-263B30B4C54C}" dt="2024-10-01T09:41:23.098" v="591" actId="478"/>
          <ac:spMkLst>
            <pc:docMk/>
            <pc:sldMk cId="141250510" sldId="713"/>
            <ac:spMk id="2" creationId="{44E98466-8815-4BAA-909D-0FE1B288753A}"/>
          </ac:spMkLst>
        </pc:spChg>
        <pc:spChg chg="mod ord">
          <ac:chgData name="Wouter De Coster" userId="6f648182-a463-4049-86db-93129a7e609b" providerId="ADAL" clId="{841020F5-AB73-4AFA-AD82-263B30B4C54C}" dt="2024-10-01T09:42:39.431" v="680" actId="1035"/>
          <ac:spMkLst>
            <pc:docMk/>
            <pc:sldMk cId="141250510" sldId="713"/>
            <ac:spMk id="3" creationId="{4174BA04-E074-4E49-948E-2AD606722C28}"/>
          </ac:spMkLst>
        </pc:spChg>
        <pc:spChg chg="add del mod">
          <ac:chgData name="Wouter De Coster" userId="6f648182-a463-4049-86db-93129a7e609b" providerId="ADAL" clId="{841020F5-AB73-4AFA-AD82-263B30B4C54C}" dt="2024-10-01T09:41:24.410" v="592" actId="478"/>
          <ac:spMkLst>
            <pc:docMk/>
            <pc:sldMk cId="141250510" sldId="713"/>
            <ac:spMk id="5" creationId="{C24C668E-FE40-D481-3627-FA3462A96662}"/>
          </ac:spMkLst>
        </pc:spChg>
        <pc:spChg chg="add mod ord">
          <ac:chgData name="Wouter De Coster" userId="6f648182-a463-4049-86db-93129a7e609b" providerId="ADAL" clId="{841020F5-AB73-4AFA-AD82-263B30B4C54C}" dt="2024-10-01T09:42:33.542" v="658" actId="20577"/>
          <ac:spMkLst>
            <pc:docMk/>
            <pc:sldMk cId="141250510" sldId="713"/>
            <ac:spMk id="6" creationId="{D0E7A514-152F-A5E0-1A46-2C68534D5CE6}"/>
          </ac:spMkLst>
        </pc:spChg>
        <pc:picChg chg="mod">
          <ac:chgData name="Wouter De Coster" userId="6f648182-a463-4049-86db-93129a7e609b" providerId="ADAL" clId="{841020F5-AB73-4AFA-AD82-263B30B4C54C}" dt="2024-10-01T09:42:50.921" v="682" actId="12788"/>
          <ac:picMkLst>
            <pc:docMk/>
            <pc:sldMk cId="141250510" sldId="713"/>
            <ac:picMk id="7" creationId="{FF48365C-865F-4AA1-91E5-374CD0991E5F}"/>
          </ac:picMkLst>
        </pc:picChg>
      </pc:sldChg>
      <pc:sldChg chg="addSp modSp mod">
        <pc:chgData name="Wouter De Coster" userId="6f648182-a463-4049-86db-93129a7e609b" providerId="ADAL" clId="{841020F5-AB73-4AFA-AD82-263B30B4C54C}" dt="2024-10-01T09:56:54.649" v="920" actId="20577"/>
        <pc:sldMkLst>
          <pc:docMk/>
          <pc:sldMk cId="2591454396" sldId="720"/>
        </pc:sldMkLst>
        <pc:spChg chg="mod">
          <ac:chgData name="Wouter De Coster" userId="6f648182-a463-4049-86db-93129a7e609b" providerId="ADAL" clId="{841020F5-AB73-4AFA-AD82-263B30B4C54C}" dt="2024-10-01T09:11:12.230" v="13" actId="403"/>
          <ac:spMkLst>
            <pc:docMk/>
            <pc:sldMk cId="2591454396" sldId="720"/>
            <ac:spMk id="2" creationId="{FCC8DFF4-C8B0-4645-BDBD-CD82765CF1B8}"/>
          </ac:spMkLst>
        </pc:spChg>
        <pc:spChg chg="mod">
          <ac:chgData name="Wouter De Coster" userId="6f648182-a463-4049-86db-93129a7e609b" providerId="ADAL" clId="{841020F5-AB73-4AFA-AD82-263B30B4C54C}" dt="2024-10-01T09:56:54.649" v="920" actId="20577"/>
          <ac:spMkLst>
            <pc:docMk/>
            <pc:sldMk cId="2591454396" sldId="720"/>
            <ac:spMk id="3" creationId="{1AA819C9-4926-4F3F-B531-E7CDB14AD93E}"/>
          </ac:spMkLst>
        </pc:spChg>
        <pc:spChg chg="add mod">
          <ac:chgData name="Wouter De Coster" userId="6f648182-a463-4049-86db-93129a7e609b" providerId="ADAL" clId="{841020F5-AB73-4AFA-AD82-263B30B4C54C}" dt="2024-10-01T09:48:59.705" v="810" actId="20577"/>
          <ac:spMkLst>
            <pc:docMk/>
            <pc:sldMk cId="2591454396" sldId="720"/>
            <ac:spMk id="4" creationId="{456D0395-9DB6-D287-96D2-5BC4219DD017}"/>
          </ac:spMkLst>
        </pc:spChg>
      </pc:sldChg>
      <pc:sldChg chg="del">
        <pc:chgData name="Wouter De Coster" userId="6f648182-a463-4049-86db-93129a7e609b" providerId="ADAL" clId="{841020F5-AB73-4AFA-AD82-263B30B4C54C}" dt="2024-10-01T09:07:36.355" v="0" actId="47"/>
        <pc:sldMkLst>
          <pc:docMk/>
          <pc:sldMk cId="1121295047" sldId="721"/>
        </pc:sldMkLst>
      </pc:sldChg>
      <pc:sldChg chg="del">
        <pc:chgData name="Wouter De Coster" userId="6f648182-a463-4049-86db-93129a7e609b" providerId="ADAL" clId="{841020F5-AB73-4AFA-AD82-263B30B4C54C}" dt="2024-10-01T09:07:46.908" v="2" actId="47"/>
        <pc:sldMkLst>
          <pc:docMk/>
          <pc:sldMk cId="3290197977" sldId="722"/>
        </pc:sldMkLst>
      </pc:sldChg>
      <pc:sldChg chg="modSp del mod ord">
        <pc:chgData name="Wouter De Coster" userId="6f648182-a463-4049-86db-93129a7e609b" providerId="ADAL" clId="{841020F5-AB73-4AFA-AD82-263B30B4C54C}" dt="2024-10-01T09:56:41.246" v="892" actId="47"/>
        <pc:sldMkLst>
          <pc:docMk/>
          <pc:sldMk cId="635778928" sldId="723"/>
        </pc:sldMkLst>
        <pc:spChg chg="mod">
          <ac:chgData name="Wouter De Coster" userId="6f648182-a463-4049-86db-93129a7e609b" providerId="ADAL" clId="{841020F5-AB73-4AFA-AD82-263B30B4C54C}" dt="2024-10-01T09:30:41.285" v="354" actId="20577"/>
          <ac:spMkLst>
            <pc:docMk/>
            <pc:sldMk cId="635778928" sldId="723"/>
            <ac:spMk id="2" creationId="{FC6444E4-8BA7-468A-8348-4E533FD7B1A9}"/>
          </ac:spMkLst>
        </pc:spChg>
        <pc:spChg chg="mod">
          <ac:chgData name="Wouter De Coster" userId="6f648182-a463-4049-86db-93129a7e609b" providerId="ADAL" clId="{841020F5-AB73-4AFA-AD82-263B30B4C54C}" dt="2024-10-01T09:30:30.895" v="353" actId="20577"/>
          <ac:spMkLst>
            <pc:docMk/>
            <pc:sldMk cId="635778928" sldId="723"/>
            <ac:spMk id="3" creationId="{22D28620-3891-4B51-8902-BA4CBC1972E4}"/>
          </ac:spMkLst>
        </pc:spChg>
      </pc:sldChg>
      <pc:sldChg chg="del">
        <pc:chgData name="Wouter De Coster" userId="6f648182-a463-4049-86db-93129a7e609b" providerId="ADAL" clId="{841020F5-AB73-4AFA-AD82-263B30B4C54C}" dt="2024-10-01T09:07:53.393" v="5" actId="47"/>
        <pc:sldMkLst>
          <pc:docMk/>
          <pc:sldMk cId="996339386" sldId="724"/>
        </pc:sldMkLst>
      </pc:sldChg>
      <pc:sldChg chg="del">
        <pc:chgData name="Wouter De Coster" userId="6f648182-a463-4049-86db-93129a7e609b" providerId="ADAL" clId="{841020F5-AB73-4AFA-AD82-263B30B4C54C}" dt="2024-10-01T09:07:48.419" v="3" actId="47"/>
        <pc:sldMkLst>
          <pc:docMk/>
          <pc:sldMk cId="2762801935" sldId="726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968936041" sldId="744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749"/>
        </pc:sldMkLst>
      </pc:sldChg>
      <pc:sldChg chg="addSp modSp modAnim">
        <pc:chgData name="Wouter De Coster" userId="6f648182-a463-4049-86db-93129a7e609b" providerId="ADAL" clId="{841020F5-AB73-4AFA-AD82-263B30B4C54C}" dt="2024-10-01T09:47:29.882" v="792"/>
        <pc:sldMkLst>
          <pc:docMk/>
          <pc:sldMk cId="0" sldId="756"/>
        </pc:sldMkLst>
        <pc:spChg chg="add mod">
          <ac:chgData name="Wouter De Coster" userId="6f648182-a463-4049-86db-93129a7e609b" providerId="ADAL" clId="{841020F5-AB73-4AFA-AD82-263B30B4C54C}" dt="2024-10-01T09:47:22.261" v="790"/>
          <ac:spMkLst>
            <pc:docMk/>
            <pc:sldMk cId="0" sldId="756"/>
            <ac:spMk id="2" creationId="{4F8647DD-40DF-3787-DD8C-CE65A9E36542}"/>
          </ac:spMkLst>
        </pc:spChg>
      </pc:sldChg>
      <pc:sldChg chg="del">
        <pc:chgData name="Wouter De Coster" userId="6f648182-a463-4049-86db-93129a7e609b" providerId="ADAL" clId="{841020F5-AB73-4AFA-AD82-263B30B4C54C}" dt="2024-10-01T09:43:03.593" v="685" actId="47"/>
        <pc:sldMkLst>
          <pc:docMk/>
          <pc:sldMk cId="0" sldId="758"/>
        </pc:sldMkLst>
      </pc:sldChg>
      <pc:sldChg chg="addSp delSp modSp del mod addAnim delAnim">
        <pc:chgData name="Wouter De Coster" userId="6f648182-a463-4049-86db-93129a7e609b" providerId="ADAL" clId="{841020F5-AB73-4AFA-AD82-263B30B4C54C}" dt="2024-10-01T09:30:57.530" v="358" actId="47"/>
        <pc:sldMkLst>
          <pc:docMk/>
          <pc:sldMk cId="2063727531" sldId="761"/>
        </pc:sldMkLst>
        <pc:spChg chg="mod">
          <ac:chgData name="Wouter De Coster" userId="6f648182-a463-4049-86db-93129a7e609b" providerId="ADAL" clId="{841020F5-AB73-4AFA-AD82-263B30B4C54C}" dt="2024-10-01T09:30:52.155" v="356"/>
          <ac:spMkLst>
            <pc:docMk/>
            <pc:sldMk cId="2063727531" sldId="761"/>
            <ac:spMk id="2" creationId="{E05F1CF5-972D-40E4-A496-C34A3267E102}"/>
          </ac:spMkLst>
        </pc:spChg>
        <pc:picChg chg="add del">
          <ac:chgData name="Wouter De Coster" userId="6f648182-a463-4049-86db-93129a7e609b" providerId="ADAL" clId="{841020F5-AB73-4AFA-AD82-263B30B4C54C}" dt="2024-10-01T09:30:01.653" v="324" actId="478"/>
          <ac:picMkLst>
            <pc:docMk/>
            <pc:sldMk cId="2063727531" sldId="761"/>
            <ac:picMk id="6" creationId="{43B288D3-3368-47DC-9D81-30DFBA435C3B}"/>
          </ac:picMkLst>
        </pc:picChg>
        <pc:picChg chg="mod">
          <ac:chgData name="Wouter De Coster" userId="6f648182-a463-4049-86db-93129a7e609b" providerId="ADAL" clId="{841020F5-AB73-4AFA-AD82-263B30B4C54C}" dt="2024-10-01T09:30:01.012" v="323" actId="1076"/>
          <ac:picMkLst>
            <pc:docMk/>
            <pc:sldMk cId="2063727531" sldId="761"/>
            <ac:picMk id="4098" creationId="{00F0A4B3-885D-46D0-A825-3F651D1065C9}"/>
          </ac:picMkLst>
        </pc:picChg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0" sldId="762"/>
        </pc:sldMkLst>
      </pc:sldChg>
      <pc:sldChg chg="modSp add del mod">
        <pc:chgData name="Wouter De Coster" userId="6f648182-a463-4049-86db-93129a7e609b" providerId="ADAL" clId="{841020F5-AB73-4AFA-AD82-263B30B4C54C}" dt="2024-10-01T09:58:27.190" v="922" actId="47"/>
        <pc:sldMkLst>
          <pc:docMk/>
          <pc:sldMk cId="3966166141" sldId="763"/>
        </pc:sldMkLst>
        <pc:spChg chg="mod">
          <ac:chgData name="Wouter De Coster" userId="6f648182-a463-4049-86db-93129a7e609b" providerId="ADAL" clId="{841020F5-AB73-4AFA-AD82-263B30B4C54C}" dt="2024-10-01T09:33:27.108" v="452" actId="1036"/>
          <ac:spMkLst>
            <pc:docMk/>
            <pc:sldMk cId="3966166141" sldId="763"/>
            <ac:spMk id="2" creationId="{1237AA75-661D-433E-B3E3-E6D55D89CFDF}"/>
          </ac:spMkLst>
        </pc:spChg>
        <pc:picChg chg="mod modCrop">
          <ac:chgData name="Wouter De Coster" userId="6f648182-a463-4049-86db-93129a7e609b" providerId="ADAL" clId="{841020F5-AB73-4AFA-AD82-263B30B4C54C}" dt="2024-10-01T09:31:48.514" v="397" actId="14100"/>
          <ac:picMkLst>
            <pc:docMk/>
            <pc:sldMk cId="3966166141" sldId="763"/>
            <ac:picMk id="5" creationId="{0EA22523-D8A9-46E9-8A3B-9EFED5D7FD52}"/>
          </ac:picMkLst>
        </pc:picChg>
      </pc:sldChg>
      <pc:sldChg chg="del">
        <pc:chgData name="Wouter De Coster" userId="6f648182-a463-4049-86db-93129a7e609b" providerId="ADAL" clId="{841020F5-AB73-4AFA-AD82-263B30B4C54C}" dt="2024-10-01T09:07:49.893" v="4" actId="47"/>
        <pc:sldMkLst>
          <pc:docMk/>
          <pc:sldMk cId="2439617112" sldId="764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1359843172" sldId="766"/>
        </pc:sldMkLst>
      </pc:sldChg>
      <pc:sldChg chg="del">
        <pc:chgData name="Wouter De Coster" userId="6f648182-a463-4049-86db-93129a7e609b" providerId="ADAL" clId="{841020F5-AB73-4AFA-AD82-263B30B4C54C}" dt="2024-10-01T09:43:02.415" v="684" actId="47"/>
        <pc:sldMkLst>
          <pc:docMk/>
          <pc:sldMk cId="1262108612" sldId="767"/>
        </pc:sldMkLst>
      </pc:sldChg>
      <pc:sldChg chg="delSp del mod">
        <pc:chgData name="Wouter De Coster" userId="6f648182-a463-4049-86db-93129a7e609b" providerId="ADAL" clId="{841020F5-AB73-4AFA-AD82-263B30B4C54C}" dt="2024-10-01T09:47:23.947" v="791" actId="47"/>
        <pc:sldMkLst>
          <pc:docMk/>
          <pc:sldMk cId="922505705" sldId="768"/>
        </pc:sldMkLst>
        <pc:spChg chg="del">
          <ac:chgData name="Wouter De Coster" userId="6f648182-a463-4049-86db-93129a7e609b" providerId="ADAL" clId="{841020F5-AB73-4AFA-AD82-263B30B4C54C}" dt="2024-10-01T09:47:21.299" v="789" actId="21"/>
          <ac:spMkLst>
            <pc:docMk/>
            <pc:sldMk cId="922505705" sldId="768"/>
            <ac:spMk id="2" creationId="{4F8647DD-40DF-3787-DD8C-CE65A9E36542}"/>
          </ac:spMkLst>
        </pc:spChg>
        <pc:spChg chg="del">
          <ac:chgData name="Wouter De Coster" userId="6f648182-a463-4049-86db-93129a7e609b" providerId="ADAL" clId="{841020F5-AB73-4AFA-AD82-263B30B4C54C}" dt="2024-10-01T09:43:12.196" v="686" actId="478"/>
          <ac:spMkLst>
            <pc:docMk/>
            <pc:sldMk cId="922505705" sldId="768"/>
            <ac:spMk id="418" creationId="{00000000-0000-0000-0000-000000000000}"/>
          </ac:spMkLst>
        </pc:spChg>
      </pc:sldChg>
      <pc:sldChg chg="modSp mod">
        <pc:chgData name="Wouter De Coster" userId="6f648182-a463-4049-86db-93129a7e609b" providerId="ADAL" clId="{841020F5-AB73-4AFA-AD82-263B30B4C54C}" dt="2024-10-01T09:47:05.257" v="788" actId="6549"/>
        <pc:sldMkLst>
          <pc:docMk/>
          <pc:sldMk cId="1016563055" sldId="769"/>
        </pc:sldMkLst>
        <pc:spChg chg="mod">
          <ac:chgData name="Wouter De Coster" userId="6f648182-a463-4049-86db-93129a7e609b" providerId="ADAL" clId="{841020F5-AB73-4AFA-AD82-263B30B4C54C}" dt="2024-10-01T09:47:05.257" v="788" actId="6549"/>
          <ac:spMkLst>
            <pc:docMk/>
            <pc:sldMk cId="1016563055" sldId="769"/>
            <ac:spMk id="9" creationId="{9F678FD4-0C81-0F74-0C72-642AB7527E6E}"/>
          </ac:spMkLst>
        </pc:spChg>
      </pc:sldChg>
      <pc:sldChg chg="delSp modSp mod">
        <pc:chgData name="Wouter De Coster" userId="6f648182-a463-4049-86db-93129a7e609b" providerId="ADAL" clId="{841020F5-AB73-4AFA-AD82-263B30B4C54C}" dt="2024-10-01T10:19:14.349" v="1007" actId="20577"/>
        <pc:sldMkLst>
          <pc:docMk/>
          <pc:sldMk cId="2887066713" sldId="770"/>
        </pc:sldMkLst>
        <pc:spChg chg="mod">
          <ac:chgData name="Wouter De Coster" userId="6f648182-a463-4049-86db-93129a7e609b" providerId="ADAL" clId="{841020F5-AB73-4AFA-AD82-263B30B4C54C}" dt="2024-10-01T10:19:14.349" v="1007" actId="20577"/>
          <ac:spMkLst>
            <pc:docMk/>
            <pc:sldMk cId="2887066713" sldId="770"/>
            <ac:spMk id="2" creationId="{5768907D-D452-EDE2-D208-36FC2A33910A}"/>
          </ac:spMkLst>
        </pc:spChg>
        <pc:spChg chg="mod">
          <ac:chgData name="Wouter De Coster" userId="6f648182-a463-4049-86db-93129a7e609b" providerId="ADAL" clId="{841020F5-AB73-4AFA-AD82-263B30B4C54C}" dt="2024-10-01T10:19:02.143" v="1004" actId="1037"/>
          <ac:spMkLst>
            <pc:docMk/>
            <pc:sldMk cId="2887066713" sldId="770"/>
            <ac:spMk id="3" creationId="{57F1EEA4-D800-6051-32D5-CF9ECB170681}"/>
          </ac:spMkLst>
        </pc:spChg>
        <pc:picChg chg="del">
          <ac:chgData name="Wouter De Coster" userId="6f648182-a463-4049-86db-93129a7e609b" providerId="ADAL" clId="{841020F5-AB73-4AFA-AD82-263B30B4C54C}" dt="2024-10-01T09:34:06.616" v="473" actId="478"/>
          <ac:picMkLst>
            <pc:docMk/>
            <pc:sldMk cId="2887066713" sldId="770"/>
            <ac:picMk id="6" creationId="{B3787F72-6B23-9709-55FB-3D11908407A1}"/>
          </ac:picMkLst>
        </pc:picChg>
        <pc:picChg chg="del">
          <ac:chgData name="Wouter De Coster" userId="6f648182-a463-4049-86db-93129a7e609b" providerId="ADAL" clId="{841020F5-AB73-4AFA-AD82-263B30B4C54C}" dt="2024-10-01T09:34:08.129" v="474" actId="478"/>
          <ac:picMkLst>
            <pc:docMk/>
            <pc:sldMk cId="2887066713" sldId="770"/>
            <ac:picMk id="7" creationId="{0592A0B4-D274-2D5B-3E61-E3E835A1243B}"/>
          </ac:picMkLst>
        </pc:picChg>
      </pc:sldChg>
      <pc:sldChg chg="delSp modSp del mod">
        <pc:chgData name="Wouter De Coster" userId="6f648182-a463-4049-86db-93129a7e609b" providerId="ADAL" clId="{841020F5-AB73-4AFA-AD82-263B30B4C54C}" dt="2024-10-01T09:40:44.867" v="521" actId="47"/>
        <pc:sldMkLst>
          <pc:docMk/>
          <pc:sldMk cId="4281317512" sldId="771"/>
        </pc:sldMkLst>
        <pc:spChg chg="mod">
          <ac:chgData name="Wouter De Coster" userId="6f648182-a463-4049-86db-93129a7e609b" providerId="ADAL" clId="{841020F5-AB73-4AFA-AD82-263B30B4C54C}" dt="2024-10-01T09:40:37.383" v="515" actId="21"/>
          <ac:spMkLst>
            <pc:docMk/>
            <pc:sldMk cId="4281317512" sldId="771"/>
            <ac:spMk id="2" creationId="{621AC963-644C-5FF7-5EFE-A8196ECA19E6}"/>
          </ac:spMkLst>
        </pc:spChg>
        <pc:spChg chg="mod">
          <ac:chgData name="Wouter De Coster" userId="6f648182-a463-4049-86db-93129a7e609b" providerId="ADAL" clId="{841020F5-AB73-4AFA-AD82-263B30B4C54C}" dt="2024-10-01T09:40:28.223" v="511" actId="21"/>
          <ac:spMkLst>
            <pc:docMk/>
            <pc:sldMk cId="4281317512" sldId="771"/>
            <ac:spMk id="3" creationId="{62D33CFF-9884-B18C-DA9D-A81F57572BE8}"/>
          </ac:spMkLst>
        </pc:spChg>
        <pc:picChg chg="del">
          <ac:chgData name="Wouter De Coster" userId="6f648182-a463-4049-86db-93129a7e609b" providerId="ADAL" clId="{841020F5-AB73-4AFA-AD82-263B30B4C54C}" dt="2024-10-01T09:40:14.012" v="510" actId="478"/>
          <ac:picMkLst>
            <pc:docMk/>
            <pc:sldMk cId="4281317512" sldId="771"/>
            <ac:picMk id="6" creationId="{2FDF18B5-506B-1799-FA46-BF244EB5FF34}"/>
          </ac:picMkLst>
        </pc:picChg>
      </pc:sldChg>
      <pc:sldChg chg="del">
        <pc:chgData name="Wouter De Coster" userId="6f648182-a463-4049-86db-93129a7e609b" providerId="ADAL" clId="{841020F5-AB73-4AFA-AD82-263B30B4C54C}" dt="2024-10-01T09:43:01.075" v="683" actId="47"/>
        <pc:sldMkLst>
          <pc:docMk/>
          <pc:sldMk cId="3685330692" sldId="772"/>
        </pc:sldMkLst>
      </pc:sldChg>
      <pc:sldChg chg="del">
        <pc:chgData name="Wouter De Coster" userId="6f648182-a463-4049-86db-93129a7e609b" providerId="ADAL" clId="{841020F5-AB73-4AFA-AD82-263B30B4C54C}" dt="2024-10-01T09:32:19.712" v="418" actId="47"/>
        <pc:sldMkLst>
          <pc:docMk/>
          <pc:sldMk cId="1618733601" sldId="773"/>
        </pc:sldMkLst>
      </pc:sldChg>
      <pc:sldChg chg="modSp mod">
        <pc:chgData name="Wouter De Coster" userId="6f648182-a463-4049-86db-93129a7e609b" providerId="ADAL" clId="{841020F5-AB73-4AFA-AD82-263B30B4C54C}" dt="2024-10-01T09:32:38.546" v="436" actId="20577"/>
        <pc:sldMkLst>
          <pc:docMk/>
          <pc:sldMk cId="1025162701" sldId="774"/>
        </pc:sldMkLst>
        <pc:spChg chg="mod">
          <ac:chgData name="Wouter De Coster" userId="6f648182-a463-4049-86db-93129a7e609b" providerId="ADAL" clId="{841020F5-AB73-4AFA-AD82-263B30B4C54C}" dt="2024-10-01T09:32:38.546" v="436" actId="20577"/>
          <ac:spMkLst>
            <pc:docMk/>
            <pc:sldMk cId="1025162701" sldId="774"/>
            <ac:spMk id="9" creationId="{DA6AAF90-FF44-DD6C-DD3D-9E566CDBC9E1}"/>
          </ac:spMkLst>
        </pc:spChg>
      </pc:sldChg>
      <pc:sldChg chg="modSp mod">
        <pc:chgData name="Wouter De Coster" userId="6f648182-a463-4049-86db-93129a7e609b" providerId="ADAL" clId="{841020F5-AB73-4AFA-AD82-263B30B4C54C}" dt="2024-10-01T10:19:27.790" v="1021" actId="1038"/>
        <pc:sldMkLst>
          <pc:docMk/>
          <pc:sldMk cId="418413467" sldId="775"/>
        </pc:sldMkLst>
        <pc:spChg chg="mod">
          <ac:chgData name="Wouter De Coster" userId="6f648182-a463-4049-86db-93129a7e609b" providerId="ADAL" clId="{841020F5-AB73-4AFA-AD82-263B30B4C54C}" dt="2024-10-01T10:19:27.790" v="1021" actId="1038"/>
          <ac:spMkLst>
            <pc:docMk/>
            <pc:sldMk cId="418413467" sldId="775"/>
            <ac:spMk id="5" creationId="{7A06FB47-D508-4E7C-7CF1-AE96900826E8}"/>
          </ac:spMkLst>
        </pc:spChg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1578894163" sldId="776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77576785" sldId="777"/>
        </pc:sldMkLst>
      </pc:sldChg>
      <pc:sldChg chg="del">
        <pc:chgData name="Wouter De Coster" userId="6f648182-a463-4049-86db-93129a7e609b" providerId="ADAL" clId="{841020F5-AB73-4AFA-AD82-263B30B4C54C}" dt="2024-10-01T09:24:45.175" v="162" actId="47"/>
        <pc:sldMkLst>
          <pc:docMk/>
          <pc:sldMk cId="1714918193" sldId="778"/>
        </pc:sldMkLst>
      </pc:sldChg>
      <pc:sldChg chg="del">
        <pc:chgData name="Wouter De Coster" userId="6f648182-a463-4049-86db-93129a7e609b" providerId="ADAL" clId="{841020F5-AB73-4AFA-AD82-263B30B4C54C}" dt="2024-10-01T09:18:07.573" v="67" actId="47"/>
        <pc:sldMkLst>
          <pc:docMk/>
          <pc:sldMk cId="3735866873" sldId="779"/>
        </pc:sldMkLst>
      </pc:sldChg>
      <pc:sldChg chg="add">
        <pc:chgData name="Wouter De Coster" userId="6f648182-a463-4049-86db-93129a7e609b" providerId="ADAL" clId="{841020F5-AB73-4AFA-AD82-263B30B4C54C}" dt="2024-10-01T09:26:28.326" v="167"/>
        <pc:sldMkLst>
          <pc:docMk/>
          <pc:sldMk cId="1271314035" sldId="781"/>
        </pc:sldMkLst>
      </pc:sldChg>
      <pc:sldChg chg="modSp mod">
        <pc:chgData name="Wouter De Coster" userId="6f648182-a463-4049-86db-93129a7e609b" providerId="ADAL" clId="{841020F5-AB73-4AFA-AD82-263B30B4C54C}" dt="2024-10-01T09:59:06.295" v="926" actId="122"/>
        <pc:sldMkLst>
          <pc:docMk/>
          <pc:sldMk cId="1512013119" sldId="783"/>
        </pc:sldMkLst>
        <pc:spChg chg="mod">
          <ac:chgData name="Wouter De Coster" userId="6f648182-a463-4049-86db-93129a7e609b" providerId="ADAL" clId="{841020F5-AB73-4AFA-AD82-263B30B4C54C}" dt="2024-10-01T09:59:06.295" v="926" actId="122"/>
          <ac:spMkLst>
            <pc:docMk/>
            <pc:sldMk cId="1512013119" sldId="783"/>
            <ac:spMk id="7" creationId="{E743CA05-F7DE-F3EE-C602-6BFFD6D880D0}"/>
          </ac:spMkLst>
        </pc:spChg>
        <pc:picChg chg="mod modCrop">
          <ac:chgData name="Wouter De Coster" userId="6f648182-a463-4049-86db-93129a7e609b" providerId="ADAL" clId="{841020F5-AB73-4AFA-AD82-263B30B4C54C}" dt="2024-10-01T09:58:46.467" v="923" actId="732"/>
          <ac:picMkLst>
            <pc:docMk/>
            <pc:sldMk cId="1512013119" sldId="783"/>
            <ac:picMk id="6" creationId="{860ECE7D-1290-C56A-994C-42B740AB2233}"/>
          </ac:picMkLst>
        </pc:picChg>
      </pc:sldChg>
      <pc:sldChg chg="modSp mod">
        <pc:chgData name="Wouter De Coster" userId="6f648182-a463-4049-86db-93129a7e609b" providerId="ADAL" clId="{841020F5-AB73-4AFA-AD82-263B30B4C54C}" dt="2024-10-01T10:10:57.966" v="933" actId="6549"/>
        <pc:sldMkLst>
          <pc:docMk/>
          <pc:sldMk cId="2038987348" sldId="784"/>
        </pc:sldMkLst>
        <pc:spChg chg="mod">
          <ac:chgData name="Wouter De Coster" userId="6f648182-a463-4049-86db-93129a7e609b" providerId="ADAL" clId="{841020F5-AB73-4AFA-AD82-263B30B4C54C}" dt="2024-10-01T10:10:57.966" v="933" actId="6549"/>
          <ac:spMkLst>
            <pc:docMk/>
            <pc:sldMk cId="2038987348" sldId="784"/>
            <ac:spMk id="3" creationId="{FA184C6D-A2BD-C083-8984-36129F643A72}"/>
          </ac:spMkLst>
        </pc:spChg>
      </pc:sldChg>
      <pc:sldChg chg="del">
        <pc:chgData name="Wouter De Coster" userId="6f648182-a463-4049-86db-93129a7e609b" providerId="ADAL" clId="{841020F5-AB73-4AFA-AD82-263B30B4C54C}" dt="2024-10-01T09:49:45.223" v="819" actId="47"/>
        <pc:sldMkLst>
          <pc:docMk/>
          <pc:sldMk cId="2674417881" sldId="785"/>
        </pc:sldMkLst>
      </pc:sldChg>
      <pc:sldChg chg="modSp mod">
        <pc:chgData name="Wouter De Coster" userId="6f648182-a463-4049-86db-93129a7e609b" providerId="ADAL" clId="{841020F5-AB73-4AFA-AD82-263B30B4C54C}" dt="2024-10-01T09:52:05.652" v="873" actId="14100"/>
        <pc:sldMkLst>
          <pc:docMk/>
          <pc:sldMk cId="4017295731" sldId="787"/>
        </pc:sldMkLst>
        <pc:spChg chg="mod">
          <ac:chgData name="Wouter De Coster" userId="6f648182-a463-4049-86db-93129a7e609b" providerId="ADAL" clId="{841020F5-AB73-4AFA-AD82-263B30B4C54C}" dt="2024-10-01T09:51:42.986" v="868" actId="1076"/>
          <ac:spMkLst>
            <pc:docMk/>
            <pc:sldMk cId="4017295731" sldId="787"/>
            <ac:spMk id="3" creationId="{85B0CAD4-7925-C7F4-E6EA-028C70362708}"/>
          </ac:spMkLst>
        </pc:spChg>
        <pc:picChg chg="mod modCrop">
          <ac:chgData name="Wouter De Coster" userId="6f648182-a463-4049-86db-93129a7e609b" providerId="ADAL" clId="{841020F5-AB73-4AFA-AD82-263B30B4C54C}" dt="2024-10-01T09:52:05.652" v="873" actId="14100"/>
          <ac:picMkLst>
            <pc:docMk/>
            <pc:sldMk cId="4017295731" sldId="787"/>
            <ac:picMk id="5" creationId="{5D372CC9-4E57-16C9-CF18-13B7BE6876B6}"/>
          </ac:picMkLst>
        </pc:picChg>
      </pc:sldChg>
      <pc:sldChg chg="modSp mod">
        <pc:chgData name="Wouter De Coster" userId="6f648182-a463-4049-86db-93129a7e609b" providerId="ADAL" clId="{841020F5-AB73-4AFA-AD82-263B30B4C54C}" dt="2024-10-01T10:13:40.154" v="937" actId="732"/>
        <pc:sldMkLst>
          <pc:docMk/>
          <pc:sldMk cId="2258294783" sldId="791"/>
        </pc:sldMkLst>
        <pc:picChg chg="mod modCrop">
          <ac:chgData name="Wouter De Coster" userId="6f648182-a463-4049-86db-93129a7e609b" providerId="ADAL" clId="{841020F5-AB73-4AFA-AD82-263B30B4C54C}" dt="2024-10-01T10:13:40.154" v="937" actId="732"/>
          <ac:picMkLst>
            <pc:docMk/>
            <pc:sldMk cId="2258294783" sldId="791"/>
            <ac:picMk id="5" creationId="{84268FF8-09BB-506C-3CD6-11310B8233D2}"/>
          </ac:picMkLst>
        </pc:picChg>
      </pc:sldChg>
      <pc:sldChg chg="addSp modSp mod ord modAnim">
        <pc:chgData name="Wouter De Coster" userId="6f648182-a463-4049-86db-93129a7e609b" providerId="ADAL" clId="{841020F5-AB73-4AFA-AD82-263B30B4C54C}" dt="2024-10-01T09:54:19.453" v="889"/>
        <pc:sldMkLst>
          <pc:docMk/>
          <pc:sldMk cId="3149818975" sldId="792"/>
        </pc:sldMkLst>
        <pc:spChg chg="add mod">
          <ac:chgData name="Wouter De Coster" userId="6f648182-a463-4049-86db-93129a7e609b" providerId="ADAL" clId="{841020F5-AB73-4AFA-AD82-263B30B4C54C}" dt="2024-10-01T09:53:58.095" v="886" actId="14100"/>
          <ac:spMkLst>
            <pc:docMk/>
            <pc:sldMk cId="3149818975" sldId="792"/>
            <ac:spMk id="2" creationId="{BD04703F-8392-8F01-02CD-022BA55C5745}"/>
          </ac:spMkLst>
        </pc:spChg>
      </pc:sldChg>
      <pc:sldChg chg="del">
        <pc:chgData name="Wouter De Coster" userId="6f648182-a463-4049-86db-93129a7e609b" providerId="ADAL" clId="{841020F5-AB73-4AFA-AD82-263B30B4C54C}" dt="2024-10-01T09:52:59.937" v="874" actId="47"/>
        <pc:sldMkLst>
          <pc:docMk/>
          <pc:sldMk cId="768155111" sldId="793"/>
        </pc:sldMkLst>
      </pc:sldChg>
      <pc:sldChg chg="modSp add del mod">
        <pc:chgData name="Wouter De Coster" userId="6f648182-a463-4049-86db-93129a7e609b" providerId="ADAL" clId="{841020F5-AB73-4AFA-AD82-263B30B4C54C}" dt="2024-10-01T10:13:49.191" v="938" actId="732"/>
        <pc:sldMkLst>
          <pc:docMk/>
          <pc:sldMk cId="3902745556" sldId="794"/>
        </pc:sldMkLst>
        <pc:picChg chg="mod modCrop">
          <ac:chgData name="Wouter De Coster" userId="6f648182-a463-4049-86db-93129a7e609b" providerId="ADAL" clId="{841020F5-AB73-4AFA-AD82-263B30B4C54C}" dt="2024-10-01T10:13:49.191" v="938" actId="732"/>
          <ac:picMkLst>
            <pc:docMk/>
            <pc:sldMk cId="3902745556" sldId="794"/>
            <ac:picMk id="5" creationId="{84268FF8-09BB-506C-3CD6-11310B8233D2}"/>
          </ac:picMkLst>
        </pc:picChg>
      </pc:sldChg>
      <pc:sldChg chg="modSp mod">
        <pc:chgData name="Wouter De Coster" userId="6f648182-a463-4049-86db-93129a7e609b" providerId="ADAL" clId="{841020F5-AB73-4AFA-AD82-263B30B4C54C}" dt="2024-10-01T10:14:04.321" v="939" actId="732"/>
        <pc:sldMkLst>
          <pc:docMk/>
          <pc:sldMk cId="3040843990" sldId="796"/>
        </pc:sldMkLst>
        <pc:picChg chg="mod modCrop">
          <ac:chgData name="Wouter De Coster" userId="6f648182-a463-4049-86db-93129a7e609b" providerId="ADAL" clId="{841020F5-AB73-4AFA-AD82-263B30B4C54C}" dt="2024-10-01T10:14:04.321" v="939" actId="732"/>
          <ac:picMkLst>
            <pc:docMk/>
            <pc:sldMk cId="3040843990" sldId="796"/>
            <ac:picMk id="4" creationId="{55837EEF-FCB5-2746-6D95-01C80AE3B6D7}"/>
          </ac:picMkLst>
        </pc:picChg>
      </pc:sldChg>
      <pc:sldChg chg="modSp mod">
        <pc:chgData name="Wouter De Coster" userId="6f648182-a463-4049-86db-93129a7e609b" providerId="ADAL" clId="{841020F5-AB73-4AFA-AD82-263B30B4C54C}" dt="2024-10-01T10:14:20.980" v="942" actId="14100"/>
        <pc:sldMkLst>
          <pc:docMk/>
          <pc:sldMk cId="3754920046" sldId="797"/>
        </pc:sldMkLst>
        <pc:spChg chg="mod">
          <ac:chgData name="Wouter De Coster" userId="6f648182-a463-4049-86db-93129a7e609b" providerId="ADAL" clId="{841020F5-AB73-4AFA-AD82-263B30B4C54C}" dt="2024-10-01T10:14:20.980" v="942" actId="14100"/>
          <ac:spMkLst>
            <pc:docMk/>
            <pc:sldMk cId="3754920046" sldId="797"/>
            <ac:spMk id="4" creationId="{F1B60FB3-88EF-227A-AB8C-A8A0686E3733}"/>
          </ac:spMkLst>
        </pc:spChg>
        <pc:picChg chg="mod">
          <ac:chgData name="Wouter De Coster" userId="6f648182-a463-4049-86db-93129a7e609b" providerId="ADAL" clId="{841020F5-AB73-4AFA-AD82-263B30B4C54C}" dt="2024-10-01T10:14:13.566" v="940" actId="14100"/>
          <ac:picMkLst>
            <pc:docMk/>
            <pc:sldMk cId="3754920046" sldId="797"/>
            <ac:picMk id="1026" creationId="{EF6881C2-FAF7-FD74-9760-55EA3AC27143}"/>
          </ac:picMkLst>
        </pc:picChg>
      </pc:sldChg>
      <pc:sldChg chg="add del ord">
        <pc:chgData name="Wouter De Coster" userId="6f648182-a463-4049-86db-93129a7e609b" providerId="ADAL" clId="{841020F5-AB73-4AFA-AD82-263B30B4C54C}" dt="2024-10-01T10:17:14.906" v="976"/>
        <pc:sldMkLst>
          <pc:docMk/>
          <pc:sldMk cId="2088703741" sldId="798"/>
        </pc:sldMkLst>
      </pc:sldChg>
      <pc:sldChg chg="modSp del">
        <pc:chgData name="Wouter De Coster" userId="6f648182-a463-4049-86db-93129a7e609b" providerId="ADAL" clId="{841020F5-AB73-4AFA-AD82-263B30B4C54C}" dt="2024-10-01T10:15:28.414" v="943" actId="47"/>
        <pc:sldMkLst>
          <pc:docMk/>
          <pc:sldMk cId="2766063687" sldId="800"/>
        </pc:sldMkLst>
        <pc:picChg chg="mod">
          <ac:chgData name="Wouter De Coster" userId="6f648182-a463-4049-86db-93129a7e609b" providerId="ADAL" clId="{841020F5-AB73-4AFA-AD82-263B30B4C54C}" dt="2024-10-01T10:12:51.202" v="934" actId="732"/>
          <ac:picMkLst>
            <pc:docMk/>
            <pc:sldMk cId="2766063687" sldId="800"/>
            <ac:picMk id="4098" creationId="{8189FDC1-EF70-7377-77BF-BDC7392C9548}"/>
          </ac:picMkLst>
        </pc:picChg>
      </pc:sldChg>
      <pc:sldChg chg="del">
        <pc:chgData name="Wouter De Coster" userId="6f648182-a463-4049-86db-93129a7e609b" providerId="ADAL" clId="{841020F5-AB73-4AFA-AD82-263B30B4C54C}" dt="2024-10-01T09:55:44.074" v="891" actId="47"/>
        <pc:sldMkLst>
          <pc:docMk/>
          <pc:sldMk cId="2077592287" sldId="801"/>
        </pc:sldMkLst>
      </pc:sldChg>
      <pc:sldChg chg="add del ord">
        <pc:chgData name="Wouter De Coster" userId="6f648182-a463-4049-86db-93129a7e609b" providerId="ADAL" clId="{841020F5-AB73-4AFA-AD82-263B30B4C54C}" dt="2024-10-01T10:17:14.906" v="976"/>
        <pc:sldMkLst>
          <pc:docMk/>
          <pc:sldMk cId="3364144562" sldId="802"/>
        </pc:sldMkLst>
      </pc:sldChg>
      <pc:sldChg chg="addSp modSp mod">
        <pc:chgData name="Wouter De Coster" userId="6f648182-a463-4049-86db-93129a7e609b" providerId="ADAL" clId="{841020F5-AB73-4AFA-AD82-263B30B4C54C}" dt="2024-10-01T10:16:32.818" v="967" actId="20577"/>
        <pc:sldMkLst>
          <pc:docMk/>
          <pc:sldMk cId="4115831203" sldId="803"/>
        </pc:sldMkLst>
        <pc:spChg chg="mod">
          <ac:chgData name="Wouter De Coster" userId="6f648182-a463-4049-86db-93129a7e609b" providerId="ADAL" clId="{841020F5-AB73-4AFA-AD82-263B30B4C54C}" dt="2024-10-01T10:16:32.818" v="967" actId="20577"/>
          <ac:spMkLst>
            <pc:docMk/>
            <pc:sldMk cId="4115831203" sldId="803"/>
            <ac:spMk id="3" creationId="{9C3609A4-810F-A0E8-B943-B7077FD6DA13}"/>
          </ac:spMkLst>
        </pc:spChg>
        <pc:picChg chg="add mod">
          <ac:chgData name="Wouter De Coster" userId="6f648182-a463-4049-86db-93129a7e609b" providerId="ADAL" clId="{841020F5-AB73-4AFA-AD82-263B30B4C54C}" dt="2024-10-01T09:27:49.369" v="236" actId="1035"/>
          <ac:picMkLst>
            <pc:docMk/>
            <pc:sldMk cId="4115831203" sldId="803"/>
            <ac:picMk id="4" creationId="{4A2A0DBB-13D7-2C35-7112-CF301B673F1A}"/>
          </ac:picMkLst>
        </pc:picChg>
        <pc:picChg chg="add mod">
          <ac:chgData name="Wouter De Coster" userId="6f648182-a463-4049-86db-93129a7e609b" providerId="ADAL" clId="{841020F5-AB73-4AFA-AD82-263B30B4C54C}" dt="2024-10-01T09:27:49.369" v="236" actId="1035"/>
          <ac:picMkLst>
            <pc:docMk/>
            <pc:sldMk cId="4115831203" sldId="803"/>
            <ac:picMk id="5" creationId="{347EDFBB-1574-7F7D-FFAA-482A24FE93AF}"/>
          </ac:picMkLst>
        </pc:picChg>
      </pc:sldChg>
      <pc:sldChg chg="ord">
        <pc:chgData name="Wouter De Coster" userId="6f648182-a463-4049-86db-93129a7e609b" providerId="ADAL" clId="{841020F5-AB73-4AFA-AD82-263B30B4C54C}" dt="2024-10-01T10:18:03.134" v="982"/>
        <pc:sldMkLst>
          <pc:docMk/>
          <pc:sldMk cId="1728761911" sldId="804"/>
        </pc:sldMkLst>
      </pc:sldChg>
      <pc:sldChg chg="modSp mod">
        <pc:chgData name="Wouter De Coster" userId="6f648182-a463-4049-86db-93129a7e609b" providerId="ADAL" clId="{841020F5-AB73-4AFA-AD82-263B30B4C54C}" dt="2024-10-01T10:17:52.720" v="980" actId="20577"/>
        <pc:sldMkLst>
          <pc:docMk/>
          <pc:sldMk cId="1822982469" sldId="805"/>
        </pc:sldMkLst>
        <pc:spChg chg="mod">
          <ac:chgData name="Wouter De Coster" userId="6f648182-a463-4049-86db-93129a7e609b" providerId="ADAL" clId="{841020F5-AB73-4AFA-AD82-263B30B4C54C}" dt="2024-10-01T10:17:52.720" v="980" actId="20577"/>
          <ac:spMkLst>
            <pc:docMk/>
            <pc:sldMk cId="1822982469" sldId="805"/>
            <ac:spMk id="3" creationId="{6EE19001-6476-894D-28A8-D427BDC0272C}"/>
          </ac:spMkLst>
        </pc:spChg>
      </pc:sldChg>
      <pc:sldChg chg="add del">
        <pc:chgData name="Wouter De Coster" userId="6f648182-a463-4049-86db-93129a7e609b" providerId="ADAL" clId="{841020F5-AB73-4AFA-AD82-263B30B4C54C}" dt="2024-10-01T09:19:50.123" v="161" actId="47"/>
        <pc:sldMkLst>
          <pc:docMk/>
          <pc:sldMk cId="528780871" sldId="806"/>
        </pc:sldMkLst>
      </pc:sldChg>
      <pc:sldChg chg="add">
        <pc:chgData name="Wouter De Coster" userId="6f648182-a463-4049-86db-93129a7e609b" providerId="ADAL" clId="{841020F5-AB73-4AFA-AD82-263B30B4C54C}" dt="2024-10-01T09:19:48.327" v="160"/>
        <pc:sldMkLst>
          <pc:docMk/>
          <pc:sldMk cId="2321265489" sldId="807"/>
        </pc:sldMkLst>
      </pc:sldChg>
      <pc:sldChg chg="modSp add mod">
        <pc:chgData name="Wouter De Coster" userId="6f648182-a463-4049-86db-93129a7e609b" providerId="ADAL" clId="{841020F5-AB73-4AFA-AD82-263B30B4C54C}" dt="2024-10-01T09:57:26.342" v="921" actId="14100"/>
        <pc:sldMkLst>
          <pc:docMk/>
          <pc:sldMk cId="0" sldId="808"/>
        </pc:sldMkLst>
        <pc:spChg chg="mod">
          <ac:chgData name="Wouter De Coster" userId="6f648182-a463-4049-86db-93129a7e609b" providerId="ADAL" clId="{841020F5-AB73-4AFA-AD82-263B30B4C54C}" dt="2024-10-01T09:57:26.342" v="921" actId="14100"/>
          <ac:spMkLst>
            <pc:docMk/>
            <pc:sldMk cId="0" sldId="808"/>
            <ac:spMk id="141" creationId="{00000000-0000-0000-0000-000000000000}"/>
          </ac:spMkLst>
        </pc:spChg>
      </pc:sldChg>
      <pc:sldChg chg="modSp new mod">
        <pc:chgData name="Wouter De Coster" userId="6f648182-a463-4049-86db-93129a7e609b" providerId="ADAL" clId="{841020F5-AB73-4AFA-AD82-263B30B4C54C}" dt="2024-10-01T09:50:15.424" v="832" actId="20577"/>
        <pc:sldMkLst>
          <pc:docMk/>
          <pc:sldMk cId="2872568361" sldId="809"/>
        </pc:sldMkLst>
        <pc:spChg chg="mod">
          <ac:chgData name="Wouter De Coster" userId="6f648182-a463-4049-86db-93129a7e609b" providerId="ADAL" clId="{841020F5-AB73-4AFA-AD82-263B30B4C54C}" dt="2024-10-01T09:50:15.424" v="832" actId="20577"/>
          <ac:spMkLst>
            <pc:docMk/>
            <pc:sldMk cId="2872568361" sldId="809"/>
            <ac:spMk id="2" creationId="{39B3E3D9-330A-4300-F19F-C5118D3E1DD7}"/>
          </ac:spMkLst>
        </pc:spChg>
      </pc:sldChg>
      <pc:sldChg chg="addSp delSp modSp new mod modClrScheme chgLayout">
        <pc:chgData name="Wouter De Coster" userId="6f648182-a463-4049-86db-93129a7e609b" providerId="ADAL" clId="{841020F5-AB73-4AFA-AD82-263B30B4C54C}" dt="2024-10-01T09:41:16.053" v="590" actId="403"/>
        <pc:sldMkLst>
          <pc:docMk/>
          <pc:sldMk cId="1041922751" sldId="810"/>
        </pc:sldMkLst>
        <pc:spChg chg="del mod ord">
          <ac:chgData name="Wouter De Coster" userId="6f648182-a463-4049-86db-93129a7e609b" providerId="ADAL" clId="{841020F5-AB73-4AFA-AD82-263B30B4C54C}" dt="2024-10-01T09:40:51.532" v="523" actId="700"/>
          <ac:spMkLst>
            <pc:docMk/>
            <pc:sldMk cId="1041922751" sldId="810"/>
            <ac:spMk id="2" creationId="{BDEA0B4C-7D35-3C90-BD2C-00F81E8A0DE1}"/>
          </ac:spMkLst>
        </pc:spChg>
        <pc:spChg chg="del">
          <ac:chgData name="Wouter De Coster" userId="6f648182-a463-4049-86db-93129a7e609b" providerId="ADAL" clId="{841020F5-AB73-4AFA-AD82-263B30B4C54C}" dt="2024-10-01T09:40:51.532" v="523" actId="700"/>
          <ac:spMkLst>
            <pc:docMk/>
            <pc:sldMk cId="1041922751" sldId="810"/>
            <ac:spMk id="3" creationId="{4763184A-C522-BF3A-6DC8-28D8BFE18A8B}"/>
          </ac:spMkLst>
        </pc:spChg>
        <pc:spChg chg="mod ord">
          <ac:chgData name="Wouter De Coster" userId="6f648182-a463-4049-86db-93129a7e609b" providerId="ADAL" clId="{841020F5-AB73-4AFA-AD82-263B30B4C54C}" dt="2024-10-01T09:40:51.532" v="523" actId="700"/>
          <ac:spMkLst>
            <pc:docMk/>
            <pc:sldMk cId="1041922751" sldId="810"/>
            <ac:spMk id="4" creationId="{163E93AE-3C9C-AA26-E6B3-5E7E665F3E25}"/>
          </ac:spMkLst>
        </pc:spChg>
        <pc:spChg chg="add mod ord">
          <ac:chgData name="Wouter De Coster" userId="6f648182-a463-4049-86db-93129a7e609b" providerId="ADAL" clId="{841020F5-AB73-4AFA-AD82-263B30B4C54C}" dt="2024-10-01T09:41:16.053" v="590" actId="403"/>
          <ac:spMkLst>
            <pc:docMk/>
            <pc:sldMk cId="1041922751" sldId="810"/>
            <ac:spMk id="5" creationId="{379C762D-15E2-BAB9-9942-67E886DF010C}"/>
          </ac:spMkLst>
        </pc:spChg>
      </pc:sldChg>
      <pc:sldMasterChg chg="delSldLayout">
        <pc:chgData name="Wouter De Coster" userId="6f648182-a463-4049-86db-93129a7e609b" providerId="ADAL" clId="{841020F5-AB73-4AFA-AD82-263B30B4C54C}" dt="2024-10-01T09:24:45.175" v="162" actId="47"/>
        <pc:sldMasterMkLst>
          <pc:docMk/>
          <pc:sldMasterMk cId="2247327789" sldId="2147483797"/>
        </pc:sldMasterMkLst>
        <pc:sldLayoutChg chg="del">
          <pc:chgData name="Wouter De Coster" userId="6f648182-a463-4049-86db-93129a7e609b" providerId="ADAL" clId="{841020F5-AB73-4AFA-AD82-263B30B4C54C}" dt="2024-10-01T09:24:45.175" v="162" actId="47"/>
          <pc:sldLayoutMkLst>
            <pc:docMk/>
            <pc:sldMasterMk cId="2247327789" sldId="2147483797"/>
            <pc:sldLayoutMk cId="3557455061" sldId="214748381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FDFEB-614D-4245-9DE8-1A3BF8F7FDA7}" type="datetimeFigureOut">
              <a:rPr lang="en-GB" smtClean="0"/>
              <a:pPr/>
              <a:t>01/10/2024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42B8D-850A-4E20-B319-90A39333E76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33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D88F8-51D7-4EC6-B65F-2308D65F58DB}" type="datetimeFigureOut">
              <a:rPr lang="en-GB" smtClean="0"/>
              <a:pPr/>
              <a:t>01/10/2024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EF51D-CAB0-45EF-9997-E9A5569A64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5ce0f2e8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5ce0f2e8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5ce0f2e8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5ce0f2e8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77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6a66ce293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6a66ce293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5ce0f2e8d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75ce0f2e8d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76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5ce0f2e8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5ce0f2e8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09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lk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1" y="2279336"/>
            <a:ext cx="6167438" cy="415498"/>
          </a:xfrm>
        </p:spPr>
        <p:txBody>
          <a:bodyPr anchor="b"/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14" name="AutoShape 3"/>
          <p:cNvSpPr>
            <a:spLocks noChangeAspect="1" noChangeArrowheads="1" noTextEdit="1"/>
          </p:cNvSpPr>
          <p:nvPr/>
        </p:nvSpPr>
        <p:spPr bwMode="auto">
          <a:xfrm>
            <a:off x="430212" y="2495549"/>
            <a:ext cx="8280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0212" y="2992202"/>
            <a:ext cx="4129087" cy="261610"/>
          </a:xfrm>
        </p:spPr>
        <p:txBody>
          <a:bodyPr/>
          <a:lstStyle>
            <a:lvl1pPr>
              <a:buNone/>
              <a:defRPr sz="1700" spc="1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018" y="4444350"/>
            <a:ext cx="2325970" cy="5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4F1EBFF-1F28-43A3-AC37-2AB2BB429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11" y="3342082"/>
            <a:ext cx="4129087" cy="261610"/>
          </a:xfrm>
        </p:spPr>
        <p:txBody>
          <a:bodyPr/>
          <a:lstStyle>
            <a:lvl1pPr>
              <a:buNone/>
              <a:defRPr sz="1700" b="0" spc="1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C96F7-EF9F-674F-8502-064E728B33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468" y="186272"/>
            <a:ext cx="3901739" cy="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5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46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alk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1" y="2279336"/>
            <a:ext cx="6167438" cy="415498"/>
          </a:xfrm>
        </p:spPr>
        <p:txBody>
          <a:bodyPr anchor="b"/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14" name="AutoShape 3"/>
          <p:cNvSpPr>
            <a:spLocks noChangeAspect="1" noChangeArrowheads="1" noTextEdit="1"/>
          </p:cNvSpPr>
          <p:nvPr/>
        </p:nvSpPr>
        <p:spPr bwMode="auto">
          <a:xfrm>
            <a:off x="430212" y="2495549"/>
            <a:ext cx="8280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0212" y="2992202"/>
            <a:ext cx="4129087" cy="261610"/>
          </a:xfrm>
        </p:spPr>
        <p:txBody>
          <a:bodyPr/>
          <a:lstStyle>
            <a:lvl1pPr>
              <a:buNone/>
              <a:defRPr sz="1700" spc="1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018" y="4444350"/>
            <a:ext cx="2325970" cy="5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4F1EBFF-1F28-43A3-AC37-2AB2BB429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11" y="3342082"/>
            <a:ext cx="4129087" cy="261610"/>
          </a:xfrm>
        </p:spPr>
        <p:txBody>
          <a:bodyPr/>
          <a:lstStyle>
            <a:lvl1pPr>
              <a:buNone/>
              <a:defRPr sz="1700" b="0" spc="1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C96F7-EF9F-674F-8502-064E728B33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468" y="186272"/>
            <a:ext cx="3901739" cy="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9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8288020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993672C-269C-4EDB-88B3-5E27E744F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1440000"/>
            <a:ext cx="8280401" cy="167738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EC779-1D8F-DA44-B798-D934F02251D4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82811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70E65FF-BB5B-E84E-BC12-275FA7C916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1152000"/>
            <a:ext cx="8288020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913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276" y="957355"/>
            <a:ext cx="7063982" cy="1790700"/>
          </a:xfrm>
        </p:spPr>
        <p:txBody>
          <a:bodyPr anchor="b">
            <a:normAutofit/>
          </a:bodyPr>
          <a:lstStyle>
            <a:lvl1pPr algn="l">
              <a:defRPr sz="405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226" y="2817111"/>
            <a:ext cx="7074032" cy="61711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35748" y="4757600"/>
            <a:ext cx="2713020" cy="166490"/>
          </a:xfrm>
        </p:spPr>
        <p:txBody>
          <a:bodyPr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643154" y="4539280"/>
            <a:ext cx="1105614" cy="162521"/>
          </a:xfrm>
        </p:spPr>
        <p:txBody>
          <a:bodyPr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Date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73245" y="4767263"/>
            <a:ext cx="1597511" cy="273844"/>
          </a:xfrm>
        </p:spPr>
        <p:txBody>
          <a:bodyPr/>
          <a:lstStyle>
            <a:lvl1pPr algn="ctr">
              <a:defRPr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810537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276" y="957355"/>
            <a:ext cx="6769754" cy="1790700"/>
          </a:xfrm>
        </p:spPr>
        <p:txBody>
          <a:bodyPr anchor="b">
            <a:normAutofit/>
          </a:bodyPr>
          <a:lstStyle>
            <a:lvl1pPr algn="l">
              <a:defRPr sz="405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226" y="2817111"/>
            <a:ext cx="6779386" cy="617113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915733" y="4757600"/>
            <a:ext cx="2713020" cy="166490"/>
          </a:xfrm>
        </p:spPr>
        <p:txBody>
          <a:bodyPr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  <a:endParaRPr lang="nl-BE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39" y="4538051"/>
            <a:ext cx="1105614" cy="162521"/>
          </a:xfrm>
        </p:spPr>
        <p:txBody>
          <a:bodyPr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Date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73245" y="4767263"/>
            <a:ext cx="1597511" cy="273844"/>
          </a:xfrm>
        </p:spPr>
        <p:txBody>
          <a:bodyPr/>
          <a:lstStyle>
            <a:lvl1pPr algn="ctr">
              <a:defRPr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882700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328276" y="957355"/>
            <a:ext cx="7063982" cy="1790700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06968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28650" y="1381340"/>
            <a:ext cx="7886700" cy="3205692"/>
          </a:xfrm>
        </p:spPr>
        <p:txBody>
          <a:bodyPr>
            <a:noAutofit/>
          </a:bodyPr>
          <a:lstStyle>
            <a:lvl1pPr marL="171450" indent="-17145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514350" indent="-17145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8572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2001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5430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5599187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579657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1340"/>
            <a:ext cx="7886700" cy="3205692"/>
          </a:xfrm>
        </p:spPr>
        <p:txBody>
          <a:bodyPr>
            <a:noAutofit/>
          </a:bodyPr>
          <a:lstStyle>
            <a:lvl1pPr marL="171450" indent="-17145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514350" indent="-17145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8572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2001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5430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/>
        </p:nvSpPr>
        <p:spPr>
          <a:xfrm>
            <a:off x="-1769894" y="853501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/>
        </p:nvSpPr>
        <p:spPr>
          <a:xfrm>
            <a:off x="-1769894" y="1771624"/>
            <a:ext cx="1424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R:90 G:42 B:130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320186" y="4155960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4" name="TextBox 13"/>
          <p:cNvSpPr txBox="1"/>
          <p:nvPr/>
        </p:nvSpPr>
        <p:spPr>
          <a:xfrm>
            <a:off x="-1814577" y="4764107"/>
            <a:ext cx="1598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R:124 G:124 </a:t>
            </a:r>
            <a:r>
              <a:rPr lang="nl-BE" sz="1350" baseline="0" dirty="0"/>
              <a:t> </a:t>
            </a:r>
            <a:r>
              <a:rPr lang="nl-BE" sz="1350" dirty="0"/>
              <a:t>B:124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6" name="TextBox 15"/>
          <p:cNvSpPr txBox="1"/>
          <p:nvPr/>
        </p:nvSpPr>
        <p:spPr>
          <a:xfrm>
            <a:off x="-1720077" y="3758686"/>
            <a:ext cx="13643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R:27 G:41 </a:t>
            </a:r>
            <a:r>
              <a:rPr lang="nl-BE" sz="1350" baseline="0" dirty="0"/>
              <a:t> </a:t>
            </a:r>
            <a:r>
              <a:rPr lang="nl-BE" sz="1350" dirty="0"/>
              <a:t>B:68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893512"/>
            <a:ext cx="7886700" cy="439560"/>
          </a:xfrm>
        </p:spPr>
        <p:txBody>
          <a:bodyPr wrap="square">
            <a:noAutofit/>
          </a:bodyPr>
          <a:lstStyle>
            <a:lvl1pPr marL="0" indent="0">
              <a:lnSpc>
                <a:spcPts val="2400"/>
              </a:lnSpc>
              <a:buNone/>
              <a:defRPr sz="24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Subheadline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0188" y="2148385"/>
            <a:ext cx="741425" cy="593140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/>
        </p:nvSpPr>
        <p:spPr>
          <a:xfrm>
            <a:off x="-1769894" y="2741524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R:66 G:183</a:t>
            </a:r>
            <a:r>
              <a:rPr lang="nl-BE" sz="1350" baseline="0" dirty="0"/>
              <a:t> </a:t>
            </a:r>
            <a:r>
              <a:rPr lang="nl-BE" sz="1350" dirty="0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04257725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23329"/>
          </a:xfrm>
        </p:spPr>
        <p:txBody>
          <a:bodyPr>
            <a:noAutofit/>
          </a:bodyPr>
          <a:lstStyle>
            <a:lvl1pPr marL="342900" indent="-3429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514350" indent="-17145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8572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2001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5430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23329"/>
          </a:xfrm>
        </p:spPr>
        <p:txBody>
          <a:bodyPr>
            <a:noAutofit/>
          </a:bodyPr>
          <a:lstStyle>
            <a:lvl1pPr marL="171450" indent="-17145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514350" indent="-17145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8572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2001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543050" indent="-17145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/>
        </p:nvSpPr>
        <p:spPr>
          <a:xfrm>
            <a:off x="-1769894" y="853501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/>
        </p:nvSpPr>
        <p:spPr>
          <a:xfrm>
            <a:off x="-1769894" y="1771624"/>
            <a:ext cx="1424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R:90 G:42 B:130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320186" y="4155960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5" name="TextBox 14"/>
          <p:cNvSpPr txBox="1"/>
          <p:nvPr/>
        </p:nvSpPr>
        <p:spPr>
          <a:xfrm>
            <a:off x="-1814577" y="4764107"/>
            <a:ext cx="1598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R:124 G:124 </a:t>
            </a:r>
            <a:r>
              <a:rPr lang="nl-BE" sz="1350" baseline="0" dirty="0"/>
              <a:t> </a:t>
            </a:r>
            <a:r>
              <a:rPr lang="nl-BE" sz="1350" dirty="0"/>
              <a:t>B:124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7" name="TextBox 16"/>
          <p:cNvSpPr txBox="1"/>
          <p:nvPr/>
        </p:nvSpPr>
        <p:spPr>
          <a:xfrm>
            <a:off x="-1720077" y="3758686"/>
            <a:ext cx="13643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R:27 G:41 </a:t>
            </a:r>
            <a:r>
              <a:rPr lang="nl-BE" sz="1350" baseline="0" dirty="0"/>
              <a:t> </a:t>
            </a:r>
            <a:r>
              <a:rPr lang="nl-BE" sz="1350" dirty="0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0188" y="2148385"/>
            <a:ext cx="741425" cy="593140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/>
        </p:nvSpPr>
        <p:spPr>
          <a:xfrm>
            <a:off x="-1769894" y="2741524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R:66 G:183</a:t>
            </a:r>
            <a:r>
              <a:rPr lang="nl-BE" sz="1350" baseline="0" dirty="0"/>
              <a:t> </a:t>
            </a:r>
            <a:r>
              <a:rPr lang="nl-BE" sz="1350" dirty="0"/>
              <a:t>B:186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73245" y="4767263"/>
            <a:ext cx="1597511" cy="273844"/>
          </a:xfrm>
        </p:spPr>
        <p:txBody>
          <a:bodyPr/>
          <a:lstStyle>
            <a:lvl1pPr algn="ctr">
              <a:defRPr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657980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7" name="TextBox 6"/>
          <p:cNvSpPr txBox="1"/>
          <p:nvPr/>
        </p:nvSpPr>
        <p:spPr>
          <a:xfrm>
            <a:off x="-1769894" y="853501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R:255 G:104 30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9" name="TextBox 8"/>
          <p:cNvSpPr txBox="1"/>
          <p:nvPr/>
        </p:nvSpPr>
        <p:spPr>
          <a:xfrm>
            <a:off x="-1769894" y="1771624"/>
            <a:ext cx="1424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R:90 G:42 B:130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320186" y="4155960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3" name="TextBox 12"/>
          <p:cNvSpPr txBox="1"/>
          <p:nvPr/>
        </p:nvSpPr>
        <p:spPr>
          <a:xfrm>
            <a:off x="-1814577" y="4764107"/>
            <a:ext cx="1598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R:124 G:124 </a:t>
            </a:r>
            <a:r>
              <a:rPr lang="nl-BE" sz="1350" baseline="0" dirty="0"/>
              <a:t> </a:t>
            </a:r>
            <a:r>
              <a:rPr lang="nl-BE" sz="1350" dirty="0"/>
              <a:t>B:124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5" name="TextBox 14"/>
          <p:cNvSpPr txBox="1"/>
          <p:nvPr/>
        </p:nvSpPr>
        <p:spPr>
          <a:xfrm>
            <a:off x="-1720077" y="3758686"/>
            <a:ext cx="13643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R:27 G:41 </a:t>
            </a:r>
            <a:r>
              <a:rPr lang="nl-BE" sz="1350" baseline="0" dirty="0"/>
              <a:t> </a:t>
            </a:r>
            <a:r>
              <a:rPr lang="nl-BE" sz="1350" dirty="0"/>
              <a:t>B:68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0188" y="2148385"/>
            <a:ext cx="741425" cy="593140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7" name="TextBox 16"/>
          <p:cNvSpPr txBox="1"/>
          <p:nvPr/>
        </p:nvSpPr>
        <p:spPr>
          <a:xfrm>
            <a:off x="-1769894" y="2741524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R:66 G:183</a:t>
            </a:r>
            <a:r>
              <a:rPr lang="nl-BE" sz="1350" baseline="0" dirty="0"/>
              <a:t> </a:t>
            </a:r>
            <a:r>
              <a:rPr lang="nl-BE" sz="1350" dirty="0"/>
              <a:t>B:186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73245" y="4767263"/>
            <a:ext cx="1597511" cy="273844"/>
          </a:xfrm>
        </p:spPr>
        <p:txBody>
          <a:bodyPr/>
          <a:lstStyle>
            <a:lvl1pPr algn="ctr">
              <a:defRPr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8513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8288020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993672C-269C-4EDB-88B3-5E27E744F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1440000"/>
            <a:ext cx="8280401" cy="167738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EC779-1D8F-DA44-B798-D934F02251D4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82811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70E65FF-BB5B-E84E-BC12-275FA7C916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1152000"/>
            <a:ext cx="8288020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62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/>
          <p:cNvSpPr txBox="1"/>
          <p:nvPr/>
        </p:nvSpPr>
        <p:spPr>
          <a:xfrm>
            <a:off x="-1769894" y="853501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R:255 G:104 30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/>
          <p:cNvSpPr txBox="1"/>
          <p:nvPr/>
        </p:nvSpPr>
        <p:spPr>
          <a:xfrm>
            <a:off x="-1769894" y="1771624"/>
            <a:ext cx="1424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R:90 G:42 B:130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320186" y="4155960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2" name="TextBox 11"/>
          <p:cNvSpPr txBox="1"/>
          <p:nvPr/>
        </p:nvSpPr>
        <p:spPr>
          <a:xfrm>
            <a:off x="-1814577" y="4764107"/>
            <a:ext cx="1598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R:124 G:124 </a:t>
            </a:r>
            <a:r>
              <a:rPr lang="nl-BE" sz="1350" baseline="0" dirty="0"/>
              <a:t> </a:t>
            </a:r>
            <a:r>
              <a:rPr lang="nl-BE" sz="1350" dirty="0"/>
              <a:t>B:124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14" name="TextBox 13"/>
          <p:cNvSpPr txBox="1"/>
          <p:nvPr/>
        </p:nvSpPr>
        <p:spPr>
          <a:xfrm>
            <a:off x="-1720077" y="3758686"/>
            <a:ext cx="13643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R:27 G:41 </a:t>
            </a:r>
            <a:r>
              <a:rPr lang="nl-BE" sz="1350" baseline="0" dirty="0"/>
              <a:t> </a:t>
            </a:r>
            <a:r>
              <a:rPr lang="nl-BE" sz="1350" dirty="0"/>
              <a:t>B:68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0188" y="2148385"/>
            <a:ext cx="741425" cy="593140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6" name="TextBox 15"/>
          <p:cNvSpPr txBox="1"/>
          <p:nvPr/>
        </p:nvSpPr>
        <p:spPr>
          <a:xfrm>
            <a:off x="-1769894" y="2741524"/>
            <a:ext cx="1509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350" dirty="0"/>
              <a:t>R:66 G:183</a:t>
            </a:r>
            <a:r>
              <a:rPr lang="nl-BE" sz="1350" baseline="0" dirty="0"/>
              <a:t> </a:t>
            </a:r>
            <a:r>
              <a:rPr lang="nl-BE" sz="1350" dirty="0"/>
              <a:t>B:186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73245" y="4767263"/>
            <a:ext cx="1597511" cy="273844"/>
          </a:xfrm>
        </p:spPr>
        <p:txBody>
          <a:bodyPr/>
          <a:lstStyle>
            <a:lvl1pPr algn="ctr">
              <a:defRPr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167057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0559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630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8650" y="1381340"/>
            <a:ext cx="7886700" cy="3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053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95E7-A2ED-FCCB-1748-6390CA20F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2D8A5-2ED5-0BFD-B6AE-92609F18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1329-A4CE-E4CE-E5A0-F39B422B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F6EC-59DF-45F1-A9B3-AB97927A9EE0}" type="datetimeFigureOut">
              <a:rPr lang="en-BE" smtClean="0"/>
              <a:t>10/01/2024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86BF-4C40-56B2-E500-0DB88881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17D3-3B38-23F4-5132-FE88DAC5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43B6-A020-4299-92FA-F5A8EAB6CA9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461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8288020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9" name="Shape 114">
            <a:extLst>
              <a:ext uri="{FF2B5EF4-FFF2-40B4-BE49-F238E27FC236}">
                <a16:creationId xmlns:a16="http://schemas.microsoft.com/office/drawing/2014/main" id="{8B61C004-47CB-4405-82D4-13375B034453}"/>
              </a:ext>
            </a:extLst>
          </p:cNvPr>
          <p:cNvSpPr>
            <a:spLocks noGrp="1"/>
          </p:cNvSpPr>
          <p:nvPr>
            <p:ph type="pic" sz="half" idx="15" hasCustomPrompt="1"/>
          </p:nvPr>
        </p:nvSpPr>
        <p:spPr>
          <a:xfrm>
            <a:off x="431800" y="3032126"/>
            <a:ext cx="8280400" cy="1673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1. Drag &amp; drop picture to placeholder or click icon to add an image</a:t>
            </a:r>
            <a:br>
              <a:rPr lang="en-GB" dirty="0"/>
            </a:br>
            <a:r>
              <a:rPr lang="en-GB" dirty="0"/>
              <a:t>2. Images with transparency will have a grey background unless you set the shape fill to 'No Fill'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CC189C-8503-4714-B1F8-EE2F6A337BEE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82880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8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2DD1D7-E406-49F2-8606-722193D1A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180" y="331079"/>
            <a:ext cx="4060508" cy="276999"/>
          </a:xfrm>
        </p:spPr>
        <p:txBody>
          <a:bodyPr/>
          <a:lstStyle>
            <a:lvl1pPr>
              <a:defRPr cap="none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283C22-EECA-40EA-9374-207DB089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4060508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683F217-A309-4C71-AEEF-9D49441EE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000" y="1440000"/>
            <a:ext cx="4060508" cy="138499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hape 88">
            <a:extLst>
              <a:ext uri="{FF2B5EF4-FFF2-40B4-BE49-F238E27FC236}">
                <a16:creationId xmlns:a16="http://schemas.microsoft.com/office/drawing/2014/main" id="{442985C9-6A5D-43A3-B033-8B9AB836BCC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59312" y="0"/>
            <a:ext cx="4484688" cy="51435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en-GB" dirty="0"/>
              <a:t>1. Drag &amp; drop picture to placeholder or click icon to add an image</a:t>
            </a:r>
            <a:br>
              <a:rPr lang="en-GB" dirty="0"/>
            </a:br>
            <a:r>
              <a:rPr lang="en-GB" dirty="0"/>
              <a:t>2. Images with transparency will have a grey background unless you set the shape fill to 'No Fill'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31BA98-C6D3-9240-B92E-056969DDF060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406050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228578E-A57C-7C41-A2CE-0B5BD0DD23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1152000"/>
            <a:ext cx="4052888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87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ext +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2DD1D7-E406-49F2-8606-722193D1A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180" y="331079"/>
            <a:ext cx="4052888" cy="276999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283C22-EECA-40EA-9374-207DB089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4052888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16" name="Shape 88">
            <a:extLst>
              <a:ext uri="{FF2B5EF4-FFF2-40B4-BE49-F238E27FC236}">
                <a16:creationId xmlns:a16="http://schemas.microsoft.com/office/drawing/2014/main" id="{442985C9-6A5D-43A3-B033-8B9AB836BCC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59312" y="3193366"/>
            <a:ext cx="4484688" cy="1950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Drag &amp; drop picture to placeholder or click icon to add an image</a:t>
            </a:r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D6D1BB18-9584-42B6-97C6-765E2DE46CE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41067" y="7032"/>
            <a:ext cx="2302933" cy="310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1. Drag &amp; drop picture to placeholder or click icon to add an image</a:t>
            </a:r>
            <a:br>
              <a:rPr lang="en-GB" dirty="0"/>
            </a:br>
            <a:r>
              <a:rPr lang="en-GB" dirty="0"/>
              <a:t>2. Images with transparency will have a grey background unless you set the shape fill to 'No Fill'</a:t>
            </a:r>
          </a:p>
        </p:txBody>
      </p:sp>
      <p:sp>
        <p:nvSpPr>
          <p:cNvPr id="8" name="Shape 88">
            <a:extLst>
              <a:ext uri="{FF2B5EF4-FFF2-40B4-BE49-F238E27FC236}">
                <a16:creationId xmlns:a16="http://schemas.microsoft.com/office/drawing/2014/main" id="{A900E11F-6CF0-4FD8-90A6-0E29CAEF39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59312" y="-1"/>
            <a:ext cx="2107248" cy="151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Drag &amp; drop picture to placeholder or click icon to add an image</a:t>
            </a:r>
          </a:p>
          <a:p>
            <a:endParaRPr dirty="0"/>
          </a:p>
        </p:txBody>
      </p:sp>
      <p:sp>
        <p:nvSpPr>
          <p:cNvPr id="11" name="Shape 88">
            <a:extLst>
              <a:ext uri="{FF2B5EF4-FFF2-40B4-BE49-F238E27FC236}">
                <a16:creationId xmlns:a16="http://schemas.microsoft.com/office/drawing/2014/main" id="{EB8FBD93-033C-4FEA-861C-6C6014D7407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659312" y="1593166"/>
            <a:ext cx="2107248" cy="151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Drag &amp; drop picture to placeholder or click icon to add an image</a:t>
            </a:r>
          </a:p>
          <a:p>
            <a:endParaRPr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0F2B82-084A-4279-8149-222214B446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440000"/>
            <a:ext cx="4052888" cy="138499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F05CA4-2529-0F40-A187-BA231E2CF81B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406050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E326508-C142-AD40-8C28-A39BE8A23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1152000"/>
            <a:ext cx="4052888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78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8281126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338E06F-2E4D-43EE-9A38-2746711B2E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9313" y="1440000"/>
            <a:ext cx="4052887" cy="167738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790ACC1-7C20-428E-ADDA-43F0F4E9B6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440000"/>
            <a:ext cx="4052887" cy="167738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A54D0D-8C64-3546-B626-502FD7313BCF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82811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97FB35F-1A7C-454C-9A8C-F17367C747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1152000"/>
            <a:ext cx="4052888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BCAED4-2014-3B47-9AD8-CBC686597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59313" y="1152000"/>
            <a:ext cx="4045993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74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Example slide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8288020" cy="246221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sp>
        <p:nvSpPr>
          <p:cNvPr id="9" name="Shape 114">
            <a:extLst>
              <a:ext uri="{FF2B5EF4-FFF2-40B4-BE49-F238E27FC236}">
                <a16:creationId xmlns:a16="http://schemas.microsoft.com/office/drawing/2014/main" id="{8B61C004-47CB-4405-82D4-13375B034453}"/>
              </a:ext>
            </a:extLst>
          </p:cNvPr>
          <p:cNvSpPr>
            <a:spLocks noGrp="1"/>
          </p:cNvSpPr>
          <p:nvPr>
            <p:ph type="pic" sz="half" idx="15" hasCustomPrompt="1"/>
          </p:nvPr>
        </p:nvSpPr>
        <p:spPr>
          <a:xfrm>
            <a:off x="432000" y="3032125"/>
            <a:ext cx="2700000" cy="16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1. Drag &amp; drop picture to placeholder or click icon to add an image</a:t>
            </a:r>
            <a:br>
              <a:rPr lang="en-GB" dirty="0"/>
            </a:br>
            <a:r>
              <a:rPr lang="en-GB" dirty="0"/>
              <a:t>2. Images with transparency will have a grey background unless you set the shape fill to 'No Fill'</a:t>
            </a:r>
          </a:p>
          <a:p>
            <a:endParaRPr dirty="0"/>
          </a:p>
        </p:txBody>
      </p:sp>
      <p:sp>
        <p:nvSpPr>
          <p:cNvPr id="12" name="Shape 114">
            <a:extLst>
              <a:ext uri="{FF2B5EF4-FFF2-40B4-BE49-F238E27FC236}">
                <a16:creationId xmlns:a16="http://schemas.microsoft.com/office/drawing/2014/main" id="{726A12EC-AB4F-4927-907E-4A46243773D7}"/>
              </a:ext>
            </a:extLst>
          </p:cNvPr>
          <p:cNvSpPr>
            <a:spLocks noGrp="1"/>
          </p:cNvSpPr>
          <p:nvPr>
            <p:ph type="pic" sz="half" idx="16" hasCustomPrompt="1"/>
          </p:nvPr>
        </p:nvSpPr>
        <p:spPr>
          <a:xfrm>
            <a:off x="3225809" y="3032125"/>
            <a:ext cx="2700000" cy="16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Drag &amp; drop picture to placeholder or click icon to add an image</a:t>
            </a:r>
          </a:p>
        </p:txBody>
      </p:sp>
      <p:sp>
        <p:nvSpPr>
          <p:cNvPr id="13" name="Shape 114">
            <a:extLst>
              <a:ext uri="{FF2B5EF4-FFF2-40B4-BE49-F238E27FC236}">
                <a16:creationId xmlns:a16="http://schemas.microsoft.com/office/drawing/2014/main" id="{D474830E-31A6-4D55-8D43-809FC4CDAC9A}"/>
              </a:ext>
            </a:extLst>
          </p:cNvPr>
          <p:cNvSpPr>
            <a:spLocks noGrp="1"/>
          </p:cNvSpPr>
          <p:nvPr>
            <p:ph type="pic" sz="half" idx="17" hasCustomPrompt="1"/>
          </p:nvPr>
        </p:nvSpPr>
        <p:spPr>
          <a:xfrm>
            <a:off x="6019819" y="3032125"/>
            <a:ext cx="2700000" cy="16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>
            <a:noAutofit/>
          </a:bodyPr>
          <a:lstStyle>
            <a:lvl1pPr marL="0" indent="0">
              <a:buNone/>
              <a:defRPr/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Drag &amp; drop picture to placeholder or click icon to add an image</a:t>
            </a:r>
          </a:p>
          <a:p>
            <a:endParaRPr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4ED3F0-2717-457C-B7F0-7CFF6155F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000" y="1440000"/>
            <a:ext cx="4052886" cy="138499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160347C-C256-43AE-9B8C-918F83DBE2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440000"/>
            <a:ext cx="4060507" cy="138499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ADCC7F-9136-F642-91E8-3AB1D4206C02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82880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E1DA80A-FA7E-7540-9DAC-282E922A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800" y="1152000"/>
            <a:ext cx="4052888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8CD0183-BAA1-0647-A273-63320513C0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9313" y="1152000"/>
            <a:ext cx="4045993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29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Example slide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382970"/>
            <a:ext cx="1944000" cy="133024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sp>
        <p:nvSpPr>
          <p:cNvPr id="13" name="Picture Placeholder 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31800" y="11520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GB" dirty="0"/>
              <a:t>1. Drag &amp; drop picture to placeholder or click icon to add an image</a:t>
            </a:r>
            <a:br>
              <a:rPr lang="en-GB" dirty="0"/>
            </a:br>
            <a:r>
              <a:rPr lang="en-GB" dirty="0"/>
              <a:t>2. Images with transparency will have a grey background </a:t>
            </a:r>
            <a:r>
              <a:rPr lang="en-GB" dirty="0" err="1"/>
              <a:t>uless</a:t>
            </a:r>
            <a:r>
              <a:rPr lang="en-GB" dirty="0"/>
              <a:t> you set the shape fill to 'No Fill'</a:t>
            </a: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543794" y="11520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GB"/>
              <a:t>Drag &amp; drop picture to placeholder or click icon to add an image</a:t>
            </a:r>
          </a:p>
        </p:txBody>
      </p:sp>
      <p:sp>
        <p:nvSpPr>
          <p:cNvPr id="12" name="Picture Placeholder 8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655788" y="11520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GB"/>
              <a:t>Drag &amp; drop picture to placeholder or click icon to add an image</a:t>
            </a:r>
          </a:p>
        </p:txBody>
      </p:sp>
      <p:sp>
        <p:nvSpPr>
          <p:cNvPr id="15" name="Picture Placeholder 8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767782" y="11520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GB"/>
              <a:t>Drag &amp; drop picture to placeholder or click icon to add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1635" y="3382970"/>
            <a:ext cx="1944000" cy="133024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51470" y="3382970"/>
            <a:ext cx="1944000" cy="133024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61306" y="3382970"/>
            <a:ext cx="1944000" cy="133024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4180" y="615475"/>
            <a:ext cx="8288020" cy="246221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600" b="0" dirty="0" smtClean="0">
                <a:solidFill>
                  <a:schemeClr val="accent3"/>
                </a:solidFill>
              </a:defRPr>
            </a:lvl1pPr>
          </a:lstStyle>
          <a:p>
            <a:r>
              <a:rPr lang="en-NZ" dirty="0"/>
              <a:t>Subtitle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7D332-192E-AE49-AF79-935A8995C01B}"/>
              </a:ext>
            </a:extLst>
          </p:cNvPr>
          <p:cNvCxnSpPr>
            <a:cxnSpLocks/>
          </p:cNvCxnSpPr>
          <p:nvPr userDrawn="1"/>
        </p:nvCxnSpPr>
        <p:spPr>
          <a:xfrm>
            <a:off x="424180" y="895652"/>
            <a:ext cx="82880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82BB2EA-3740-DF49-864C-9C4128CFC0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3169029"/>
            <a:ext cx="1950895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3562E9A-94E8-8E4E-9747-D189546B5B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39337" y="3169029"/>
            <a:ext cx="1950895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D51714A-7DC1-344C-B39B-B7CC2169B8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6874" y="3169029"/>
            <a:ext cx="1950895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C2DA22D-26DD-7D49-9287-A1C1A2910C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54411" y="3169029"/>
            <a:ext cx="1950895" cy="213941"/>
          </a:xfrm>
        </p:spPr>
        <p:txBody>
          <a:bodyPr anchor="b"/>
          <a:lstStyle>
            <a:lvl1pPr marL="0" indent="0">
              <a:buNone/>
              <a:defRPr sz="1100" b="1">
                <a:solidFill>
                  <a:srgbClr val="0084A9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heading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19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GB"/>
              <a:t>1. Drag &amp; drop picture to placeholder or click icon to add an image</a:t>
            </a:r>
            <a:br>
              <a:rPr lang="en-GB"/>
            </a:br>
            <a:r>
              <a:rPr lang="en-GB"/>
              <a:t>2. Images with transparency will have a grey background unless you set the shape fill to 'No Fill'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Fullscreen image title</a:t>
            </a:r>
          </a:p>
        </p:txBody>
      </p:sp>
    </p:spTree>
    <p:extLst>
      <p:ext uri="{BB962C8B-B14F-4D97-AF65-F5344CB8AC3E}">
        <p14:creationId xmlns:p14="http://schemas.microsoft.com/office/powerpoint/2010/main" val="262125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180" y="331079"/>
            <a:ext cx="8281126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180" y="4888976"/>
            <a:ext cx="406050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fld id="{C7FB2239-E152-4875-B9F4-26879965DA94}" type="slidenum">
              <a:rPr lang="en-GB" sz="600" smtClean="0">
                <a:solidFill>
                  <a:schemeClr val="tx1"/>
                </a:solidFill>
              </a:rPr>
              <a:pPr/>
              <a:t>‹#›</a:t>
            </a:fld>
            <a:r>
              <a:rPr lang="en-GB" sz="600" dirty="0">
                <a:solidFill>
                  <a:schemeClr val="tx1"/>
                </a:solidFill>
              </a:rPr>
              <a:t> │ Nanopore Community Meeting 2020 │ 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@NanoporeConf  #NanoporeConf </a:t>
            </a:r>
            <a:endParaRPr lang="en-GB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440000"/>
            <a:ext cx="8280400" cy="13849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Text heading</a:t>
            </a:r>
          </a:p>
          <a:p>
            <a:pPr lvl="1"/>
            <a:r>
              <a:rPr lang="en-GB" dirty="0"/>
              <a:t>Paragraph bold text</a:t>
            </a:r>
          </a:p>
          <a:p>
            <a:pPr lvl="2"/>
            <a:r>
              <a:rPr lang="en-GB" dirty="0"/>
              <a:t>Paragraph text </a:t>
            </a:r>
          </a:p>
          <a:p>
            <a:pPr lvl="3"/>
            <a:r>
              <a:rPr lang="en-GB" dirty="0"/>
              <a:t>Bullet level 1</a:t>
            </a:r>
          </a:p>
          <a:p>
            <a:pPr lvl="4"/>
            <a:r>
              <a:rPr lang="en-GB" dirty="0"/>
              <a:t>Bullet level 2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126" y="4816342"/>
            <a:ext cx="1323612" cy="23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63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48" r:id="rId2"/>
    <p:sldLayoutId id="2147483753" r:id="rId3"/>
    <p:sldLayoutId id="2147483750" r:id="rId4"/>
    <p:sldLayoutId id="2147483752" r:id="rId5"/>
    <p:sldLayoutId id="2147483697" r:id="rId6"/>
    <p:sldLayoutId id="2147483764" r:id="rId7"/>
    <p:sldLayoutId id="2147483706" r:id="rId8"/>
    <p:sldLayoutId id="2147483710" r:id="rId9"/>
    <p:sldLayoutId id="2147483782" r:id="rId10"/>
    <p:sldLayoutId id="2147483795" r:id="rId11"/>
    <p:sldLayoutId id="2147483796" r:id="rId12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1800" b="1" kern="1200" cap="none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3429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100" b="0" kern="1200">
          <a:solidFill>
            <a:schemeClr val="accent3"/>
          </a:solidFill>
          <a:latin typeface="+mn-lt"/>
          <a:ea typeface="+mn-ea"/>
          <a:cs typeface="+mn-cs"/>
        </a:defRPr>
      </a:lvl1pPr>
      <a:lvl2pPr marL="358775" indent="-179388" algn="l" defTabSz="3429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Arial Nova Light" panose="020B0304020202020204" pitchFamily="34" charset="0"/>
        <a:buChar char="―"/>
        <a:tabLst/>
        <a:defRPr sz="1100" b="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38163" indent="-179388" algn="l" defTabSz="3429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Arial Nova Light" panose="020B0304020202020204" pitchFamily="34" charset="0"/>
        <a:buChar char="―"/>
        <a:defRPr sz="11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17550" indent="-179388" algn="l" defTabSz="3429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Arial Nova Light" panose="020B0304020202020204" pitchFamily="34" charset="0"/>
        <a:buChar char="―"/>
        <a:tabLst/>
        <a:defRPr sz="1100" b="0" kern="1200">
          <a:solidFill>
            <a:schemeClr val="accent3"/>
          </a:solidFill>
          <a:latin typeface="+mn-lt"/>
          <a:ea typeface="+mn-ea"/>
          <a:cs typeface="+mn-cs"/>
        </a:defRPr>
      </a:lvl4pPr>
      <a:lvl5pPr marL="896938" indent="-179388" algn="l" defTabSz="3429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Arial Nova Light" panose="020B0304020202020204" pitchFamily="34" charset="0"/>
        <a:buChar char="―"/>
        <a:defRPr sz="1100" b="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2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825" userDrawn="1">
          <p15:clr>
            <a:srgbClr val="F26B43"/>
          </p15:clr>
        </p15:guide>
        <p15:guide id="4" pos="2935" userDrawn="1">
          <p15:clr>
            <a:srgbClr val="F26B43"/>
          </p15:clr>
        </p15:guide>
        <p15:guide id="5" orient="horz" pos="378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8" orient="horz" pos="2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7F974002-FCF9-4099-B671-5617A630D88F}" type="datetime1">
              <a:rPr lang="nl-BE" smtClean="0"/>
              <a:t>1/10/2024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32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9" r:id="rId10"/>
    <p:sldLayoutId id="2147483812" r:id="rId11"/>
    <p:sldLayoutId id="214748381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Tx/>
        <a:buBlip>
          <a:blip r:embed="rId14"/>
        </a:buBlip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2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825" userDrawn="1">
          <p15:clr>
            <a:srgbClr val="F26B43"/>
          </p15:clr>
        </p15:guide>
        <p15:guide id="4" pos="2935" userDrawn="1">
          <p15:clr>
            <a:srgbClr val="F26B43"/>
          </p15:clr>
        </p15:guide>
        <p15:guide id="5" orient="horz" pos="378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orient="horz" pos="2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jpeg"/><Relationship Id="rId38" Type="http://schemas.openxmlformats.org/officeDocument/2006/relationships/image" Target="../media/image59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jpeg"/><Relationship Id="rId32" Type="http://schemas.openxmlformats.org/officeDocument/2006/relationships/image" Target="../media/image53.jpeg"/><Relationship Id="rId37" Type="http://schemas.openxmlformats.org/officeDocument/2006/relationships/image" Target="../media/image58.png"/><Relationship Id="rId40" Type="http://schemas.openxmlformats.org/officeDocument/2006/relationships/image" Target="../media/image61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jpeg"/><Relationship Id="rId3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pathstr.bioinf.be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thstr.bioinf.be/" TargetMode="Externa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8DFF4-C8B0-4645-BDBD-CD82765CF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76" y="1058950"/>
            <a:ext cx="7016185" cy="1790700"/>
          </a:xfrm>
        </p:spPr>
        <p:txBody>
          <a:bodyPr>
            <a:noAutofit/>
          </a:bodyPr>
          <a:lstStyle/>
          <a:p>
            <a:r>
              <a:rPr lang="en-US" sz="4000" dirty="0"/>
              <a:t>Tandem repeat expansions in frontotemporal dementia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AA819C9-4926-4F3F-B531-E7CDB14AD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225" y="3336568"/>
            <a:ext cx="8290682" cy="908224"/>
          </a:xfrm>
        </p:spPr>
        <p:txBody>
          <a:bodyPr>
            <a:normAutofit/>
          </a:bodyPr>
          <a:lstStyle/>
          <a:p>
            <a:r>
              <a:rPr lang="en-US" dirty="0"/>
              <a:t>Wouter De Coster</a:t>
            </a:r>
          </a:p>
          <a:p>
            <a:r>
              <a:rPr lang="en-US" dirty="0"/>
              <a:t>Postdoc, software developer</a:t>
            </a:r>
          </a:p>
        </p:txBody>
      </p:sp>
      <p:pic>
        <p:nvPicPr>
          <p:cNvPr id="7" name="Google Shape;59;p13">
            <a:extLst>
              <a:ext uri="{FF2B5EF4-FFF2-40B4-BE49-F238E27FC236}">
                <a16:creationId xmlns:a16="http://schemas.microsoft.com/office/drawing/2014/main" id="{4AB5D07C-C6F9-4F3E-8613-936533B80C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8586" y="4379651"/>
            <a:ext cx="1506327" cy="620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D0395-9DB6-D287-96D2-5BC4219DD017}"/>
              </a:ext>
            </a:extLst>
          </p:cNvPr>
          <p:cNvSpPr txBox="1"/>
          <p:nvPr/>
        </p:nvSpPr>
        <p:spPr>
          <a:xfrm>
            <a:off x="5991558" y="4373772"/>
            <a:ext cx="303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warning: unitalicized gene names, Pooh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5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48FC78-03B5-C975-4302-75E2A24F66E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A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2D280-8281-7523-C025-9FAA5B13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4E50BC-85AD-4305-BF5B-73DC90A66778}"/>
              </a:ext>
            </a:extLst>
          </p:cNvPr>
          <p:cNvSpPr txBox="1"/>
          <p:nvPr/>
        </p:nvSpPr>
        <p:spPr>
          <a:xfrm>
            <a:off x="5888686" y="3556214"/>
            <a:ext cx="2106317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FTLD-Tau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D143-9DFA-4CC8-A92E-59300023BCAE}"/>
              </a:ext>
            </a:extLst>
          </p:cNvPr>
          <p:cNvSpPr txBox="1"/>
          <p:nvPr/>
        </p:nvSpPr>
        <p:spPr>
          <a:xfrm>
            <a:off x="4992032" y="74216"/>
            <a:ext cx="215171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FTLD-FET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5A652-F58B-4564-99D1-90A7F51EA760}"/>
              </a:ext>
            </a:extLst>
          </p:cNvPr>
          <p:cNvSpPr txBox="1"/>
          <p:nvPr/>
        </p:nvSpPr>
        <p:spPr>
          <a:xfrm>
            <a:off x="5553855" y="1549490"/>
            <a:ext cx="223164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FTLD-TDP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7F635E-CF23-7F71-EF3C-CEE2648F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7400"/>
            <a:ext cx="2958612" cy="1388701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Pathological subtypes</a:t>
            </a:r>
            <a:endParaRPr lang="nl-BE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9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Genotyping those pathogenic STRs</a:t>
            </a:r>
            <a:endParaRPr dirty="0"/>
          </a:p>
        </p:txBody>
      </p:sp>
      <p:sp>
        <p:nvSpPr>
          <p:cNvPr id="417" name="Google Shape;417;p42"/>
          <p:cNvSpPr/>
          <p:nvPr/>
        </p:nvSpPr>
        <p:spPr>
          <a:xfrm>
            <a:off x="148175" y="4303900"/>
            <a:ext cx="1056600" cy="7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8104125" y="4303900"/>
            <a:ext cx="966600" cy="7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14378294-257A-70C3-D93B-D43B5DFD31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748332"/>
            <a:ext cx="9133485" cy="31162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8647DD-40DF-3787-DD8C-CE65A9E36542}"/>
              </a:ext>
            </a:extLst>
          </p:cNvPr>
          <p:cNvSpPr/>
          <p:nvPr/>
        </p:nvSpPr>
        <p:spPr>
          <a:xfrm rot="16200000">
            <a:off x="3734408" y="2878528"/>
            <a:ext cx="2362814" cy="27797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E6A-1820-CAAF-BCB1-A75DB936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analysis with 1000 Genomes data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068FB-05A5-071A-D1BE-B95519F59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C802A-EA46-5AAC-C7AE-6F34E01146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667" y="992744"/>
            <a:ext cx="7614666" cy="415075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F678FD4-0C81-0F74-0C72-642AB7527E6E}"/>
              </a:ext>
            </a:extLst>
          </p:cNvPr>
          <p:cNvSpPr/>
          <p:nvPr/>
        </p:nvSpPr>
        <p:spPr>
          <a:xfrm rot="19471495">
            <a:off x="1936617" y="1649879"/>
            <a:ext cx="2341353" cy="83393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Woooooooop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56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A0A7-A4F6-755E-6E56-BB4A65AF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9025"/>
            <a:ext cx="8520600" cy="572700"/>
          </a:xfrm>
        </p:spPr>
        <p:txBody>
          <a:bodyPr/>
          <a:lstStyle/>
          <a:p>
            <a:r>
              <a:rPr lang="en-US" dirty="0"/>
              <a:t>No hypermethylation at DIP2B expansion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8EFC3-6193-F7BC-464C-9FD715A34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F9980E-689A-ADBE-A1DB-2D789240643E}"/>
              </a:ext>
            </a:extLst>
          </p:cNvPr>
          <p:cNvGrpSpPr>
            <a:grpSpLocks noChangeAspect="1"/>
          </p:cNvGrpSpPr>
          <p:nvPr/>
        </p:nvGrpSpPr>
        <p:grpSpPr>
          <a:xfrm>
            <a:off x="67854" y="1130400"/>
            <a:ext cx="8972413" cy="3772799"/>
            <a:chOff x="16022839" y="23654565"/>
            <a:chExt cx="13303051" cy="5593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C314D2-CE94-8424-7C7F-1A61F7A3FBA7}"/>
                </a:ext>
              </a:extLst>
            </p:cNvPr>
            <p:cNvGrpSpPr/>
            <p:nvPr/>
          </p:nvGrpSpPr>
          <p:grpSpPr>
            <a:xfrm>
              <a:off x="16022839" y="23756495"/>
              <a:ext cx="13303051" cy="5491838"/>
              <a:chOff x="16022839" y="23756495"/>
              <a:chExt cx="13303051" cy="54918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61B7130-8B8D-E9ED-FF78-532CD07FA4A7}"/>
                  </a:ext>
                </a:extLst>
              </p:cNvPr>
              <p:cNvGrpSpPr/>
              <p:nvPr/>
            </p:nvGrpSpPr>
            <p:grpSpPr>
              <a:xfrm>
                <a:off x="16022839" y="23756495"/>
                <a:ext cx="13303051" cy="5491838"/>
                <a:chOff x="17164404" y="21300769"/>
                <a:chExt cx="12313148" cy="4897854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B1705122-AEDC-20F0-3E02-73F5C02B07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627"/>
                <a:stretch/>
              </p:blipFill>
              <p:spPr>
                <a:xfrm>
                  <a:off x="17164404" y="21300769"/>
                  <a:ext cx="12313148" cy="4897854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205BC-2BA0-7A49-D357-6B8A828B6AE1}"/>
                    </a:ext>
                  </a:extLst>
                </p:cNvPr>
                <p:cNvSpPr txBox="1"/>
                <p:nvPr/>
              </p:nvSpPr>
              <p:spPr>
                <a:xfrm>
                  <a:off x="27238634" y="21734109"/>
                  <a:ext cx="2238918" cy="158719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i="1" dirty="0"/>
                    <a:t>DIP2B</a:t>
                  </a:r>
                  <a:r>
                    <a:rPr lang="en-US" sz="2400" b="1" dirty="0"/>
                    <a:t> expansion carrier</a:t>
                  </a:r>
                  <a:endParaRPr lang="nl-BE" b="1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917F014-3C40-D53F-D1F5-68E29ACA5137}"/>
                    </a:ext>
                  </a:extLst>
                </p:cNvPr>
                <p:cNvSpPr txBox="1"/>
                <p:nvPr/>
              </p:nvSpPr>
              <p:spPr>
                <a:xfrm>
                  <a:off x="27238634" y="24459587"/>
                  <a:ext cx="2238916" cy="1098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Control individual</a:t>
                  </a:r>
                  <a:endParaRPr lang="nl-BE" b="1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0E56BC-BBDD-69F0-7B90-FB760550F259}"/>
                  </a:ext>
                </a:extLst>
              </p:cNvPr>
              <p:cNvSpPr/>
              <p:nvPr/>
            </p:nvSpPr>
            <p:spPr>
              <a:xfrm>
                <a:off x="16022839" y="26708377"/>
                <a:ext cx="13176281" cy="187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5AA29E-1F73-38AD-28FF-CE1CB1C51A15}"/>
                </a:ext>
              </a:extLst>
            </p:cNvPr>
            <p:cNvSpPr/>
            <p:nvPr/>
          </p:nvSpPr>
          <p:spPr>
            <a:xfrm>
              <a:off x="22204593" y="23654565"/>
              <a:ext cx="660334" cy="5283530"/>
            </a:xfrm>
            <a:prstGeom prst="rect">
              <a:avLst/>
            </a:prstGeom>
            <a:noFill/>
            <a:ln w="19050">
              <a:solidFill>
                <a:srgbClr val="ED67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27131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19A4-FB2A-95C3-2251-3C0C8E03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short-read sequencing data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43CA05-F7DE-F3EE-C602-6BFFD6D88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64837"/>
            <a:ext cx="9143999" cy="604037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Length is likely underestimated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63A99-4F2D-4705-7BB2-72487757F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60ECE7D-1290-C56A-994C-42B740AB2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1" y="1939438"/>
            <a:ext cx="9098301" cy="193761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461886-EF4C-01AF-62CB-938F5D2B7A80}"/>
              </a:ext>
            </a:extLst>
          </p:cNvPr>
          <p:cNvSpPr/>
          <p:nvPr/>
        </p:nvSpPr>
        <p:spPr>
          <a:xfrm>
            <a:off x="3825851" y="2143354"/>
            <a:ext cx="5069432" cy="899769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201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/>
          </p:nvPr>
        </p:nvSpPr>
        <p:spPr>
          <a:xfrm>
            <a:off x="328277" y="957355"/>
            <a:ext cx="70641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talk about the pig</a:t>
            </a:r>
          </a:p>
        </p:txBody>
      </p:sp>
    </p:spTree>
    <p:extLst>
      <p:ext uri="{BB962C8B-B14F-4D97-AF65-F5344CB8AC3E}">
        <p14:creationId xmlns:p14="http://schemas.microsoft.com/office/powerpoint/2010/main" val="386100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48FC78-03B5-C975-4302-75E2A24F66E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A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2D280-8281-7523-C025-9FAA5B13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4E50BC-85AD-4305-BF5B-73DC90A66778}"/>
              </a:ext>
            </a:extLst>
          </p:cNvPr>
          <p:cNvSpPr txBox="1"/>
          <p:nvPr/>
        </p:nvSpPr>
        <p:spPr>
          <a:xfrm>
            <a:off x="5888686" y="3556214"/>
            <a:ext cx="2106317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FTLD-Tau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D143-9DFA-4CC8-A92E-59300023BCAE}"/>
              </a:ext>
            </a:extLst>
          </p:cNvPr>
          <p:cNvSpPr txBox="1"/>
          <p:nvPr/>
        </p:nvSpPr>
        <p:spPr>
          <a:xfrm>
            <a:off x="4992032" y="74216"/>
            <a:ext cx="215171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FTLD-FET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5A652-F58B-4564-99D1-90A7F51EA760}"/>
              </a:ext>
            </a:extLst>
          </p:cNvPr>
          <p:cNvSpPr txBox="1"/>
          <p:nvPr/>
        </p:nvSpPr>
        <p:spPr>
          <a:xfrm>
            <a:off x="5553855" y="1549490"/>
            <a:ext cx="223164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FTLD-TDP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7F635E-CF23-7F71-EF3C-CEE2648F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7400"/>
            <a:ext cx="2958612" cy="1388701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Pathological subtypes</a:t>
            </a:r>
            <a:endParaRPr lang="nl-BE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265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ECB8-0A00-7A85-E76E-4FE09E0C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FTLD-FET essentials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84C6D-A2BD-C083-8984-36129F643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81340"/>
            <a:ext cx="7886700" cy="3592996"/>
          </a:xfrm>
        </p:spPr>
        <p:txBody>
          <a:bodyPr/>
          <a:lstStyle/>
          <a:p>
            <a:r>
              <a:rPr lang="en-US" dirty="0"/>
              <a:t>Protein aggregates contain </a:t>
            </a:r>
            <a:r>
              <a:rPr lang="en-US" b="1" dirty="0"/>
              <a:t>F</a:t>
            </a:r>
            <a:r>
              <a:rPr lang="en-US" dirty="0"/>
              <a:t>US, </a:t>
            </a:r>
            <a:r>
              <a:rPr lang="en-US" b="1" dirty="0"/>
              <a:t>E</a:t>
            </a:r>
            <a:r>
              <a:rPr lang="en-US" dirty="0"/>
              <a:t>WS, </a:t>
            </a:r>
            <a:r>
              <a:rPr lang="en-US" b="1" dirty="0"/>
              <a:t>T</a:t>
            </a:r>
            <a:r>
              <a:rPr lang="en-US" dirty="0"/>
              <a:t>AF15</a:t>
            </a:r>
          </a:p>
          <a:p>
            <a:endParaRPr lang="en-US" dirty="0"/>
          </a:p>
          <a:p>
            <a:r>
              <a:rPr lang="en-US" dirty="0"/>
              <a:t>~10% of FTD patients</a:t>
            </a:r>
          </a:p>
          <a:p>
            <a:endParaRPr lang="en-US" dirty="0"/>
          </a:p>
          <a:p>
            <a:r>
              <a:rPr lang="en-US" dirty="0" err="1"/>
              <a:t>aFTLD</a:t>
            </a:r>
            <a:r>
              <a:rPr lang="en-US" dirty="0"/>
              <a:t>-U </a:t>
            </a:r>
            <a:r>
              <a:rPr lang="en-US" dirty="0" err="1"/>
              <a:t>subsubtype</a:t>
            </a:r>
            <a:endParaRPr lang="en-US" dirty="0"/>
          </a:p>
          <a:p>
            <a:pPr lvl="1"/>
            <a:r>
              <a:rPr lang="en-US" dirty="0"/>
              <a:t>Early-onset behavioral variant FTD</a:t>
            </a:r>
          </a:p>
          <a:p>
            <a:pPr lvl="1"/>
            <a:r>
              <a:rPr lang="en-US" dirty="0"/>
              <a:t>No family history</a:t>
            </a:r>
          </a:p>
          <a:p>
            <a:pPr lvl="1"/>
            <a:r>
              <a:rPr lang="en-US" dirty="0"/>
              <a:t>Rare	: collected ~100 patients with autopsy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3898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9CF8-E7E7-5ED4-5776-512CBC73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genetics approach</a:t>
            </a:r>
            <a:endParaRPr lang="nl-BE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72CC9-4E57-16C9-CF18-13B7BE68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6" y="1509080"/>
            <a:ext cx="9103781" cy="3231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0CAD4-7925-C7F4-E6EA-028C70362708}"/>
              </a:ext>
            </a:extLst>
          </p:cNvPr>
          <p:cNvSpPr txBox="1"/>
          <p:nvPr/>
        </p:nvSpPr>
        <p:spPr>
          <a:xfrm>
            <a:off x="3431494" y="3817191"/>
            <a:ext cx="3343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Short-read genome sequencing  </a:t>
            </a:r>
          </a:p>
          <a:p>
            <a:pPr marL="285750" indent="-285750">
              <a:buFontTx/>
              <a:buChar char="-"/>
            </a:pPr>
            <a:r>
              <a:rPr lang="en-US" dirty="0"/>
              <a:t>59 </a:t>
            </a:r>
            <a:r>
              <a:rPr lang="en-US" dirty="0" err="1"/>
              <a:t>aFTLD</a:t>
            </a:r>
            <a:r>
              <a:rPr lang="en-US" dirty="0"/>
              <a:t>-U patients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~3000 control individuals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729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C3E90C-B170-6F6B-8924-96AF6CCD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3787" y="0"/>
            <a:ext cx="7656427" cy="513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C1E1AD-D5D0-2154-5C47-FF99E88D52A3}"/>
              </a:ext>
            </a:extLst>
          </p:cNvPr>
          <p:cNvSpPr/>
          <p:nvPr/>
        </p:nvSpPr>
        <p:spPr>
          <a:xfrm>
            <a:off x="6313018" y="8633"/>
            <a:ext cx="292608" cy="3648967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E0D3C-1B7F-3107-2327-B70ABA448DE3}"/>
              </a:ext>
            </a:extLst>
          </p:cNvPr>
          <p:cNvSpPr txBox="1"/>
          <p:nvPr/>
        </p:nvSpPr>
        <p:spPr>
          <a:xfrm>
            <a:off x="5223052" y="465814"/>
            <a:ext cx="17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Whoa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6D73F-FC20-B1A2-49F8-DF6BC8BE1205}"/>
              </a:ext>
            </a:extLst>
          </p:cNvPr>
          <p:cNvSpPr txBox="1"/>
          <p:nvPr/>
        </p:nvSpPr>
        <p:spPr>
          <a:xfrm>
            <a:off x="5003597" y="1463784"/>
            <a:ext cx="124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chr15q14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E076F-58D9-FE93-437A-6601D8BFC7CB}"/>
              </a:ext>
            </a:extLst>
          </p:cNvPr>
          <p:cNvSpPr txBox="1"/>
          <p:nvPr/>
        </p:nvSpPr>
        <p:spPr>
          <a:xfrm>
            <a:off x="6664146" y="70222"/>
            <a:ext cx="212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TTTTT&gt;TTTT</a:t>
            </a:r>
          </a:p>
          <a:p>
            <a:r>
              <a:rPr lang="en-US" dirty="0"/>
              <a:t>45% of patients</a:t>
            </a:r>
          </a:p>
          <a:p>
            <a:r>
              <a:rPr lang="en-US" dirty="0"/>
              <a:t>1.3% of controls</a:t>
            </a:r>
            <a:endParaRPr lang="nl-BE" dirty="0"/>
          </a:p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7AEAD-DCF1-4365-1CA1-C3B1E0F11F42}"/>
              </a:ext>
            </a:extLst>
          </p:cNvPr>
          <p:cNvSpPr txBox="1"/>
          <p:nvPr/>
        </p:nvSpPr>
        <p:spPr>
          <a:xfrm>
            <a:off x="6861658" y="1309421"/>
            <a:ext cx="2282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 analysis:</a:t>
            </a:r>
          </a:p>
          <a:p>
            <a:r>
              <a:rPr lang="en-US" dirty="0"/>
              <a:t>	Independent 	signal in locus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An extra 15% of 	patients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224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171225" y="4432000"/>
            <a:ext cx="2601300" cy="56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628650" y="1976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92300" y="924149"/>
            <a:ext cx="5388300" cy="385886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600" dirty="0"/>
              <a:t>Applied and Translational </a:t>
            </a:r>
            <a:r>
              <a:rPr lang="en-GB" sz="1600" dirty="0" err="1"/>
              <a:t>Neurogenomics</a:t>
            </a:r>
            <a:r>
              <a:rPr lang="en-GB" sz="1600" dirty="0"/>
              <a:t> Group</a:t>
            </a:r>
            <a:br>
              <a:rPr lang="en-GB" sz="1600" dirty="0"/>
            </a:br>
            <a:r>
              <a:rPr lang="en-GB" sz="1600" dirty="0"/>
              <a:t>	Rosa </a:t>
            </a:r>
            <a:r>
              <a:rPr lang="en-GB" sz="1600" dirty="0" err="1"/>
              <a:t>Rademakers</a:t>
            </a:r>
            <a:br>
              <a:rPr lang="en-GB" sz="1600" dirty="0"/>
            </a:br>
            <a:r>
              <a:rPr lang="en-GB" sz="1600" dirty="0"/>
              <a:t>	Marleen Van den </a:t>
            </a:r>
            <a:r>
              <a:rPr lang="en-GB" sz="1600" dirty="0" err="1"/>
              <a:t>Broeck</a:t>
            </a:r>
            <a:br>
              <a:rPr lang="en-GB" sz="1600" dirty="0"/>
            </a:br>
            <a:r>
              <a:rPr lang="en-GB" sz="1600" dirty="0"/>
              <a:t>	Sarah Wynants</a:t>
            </a:r>
            <a:br>
              <a:rPr lang="en-GB" sz="1600" dirty="0"/>
            </a:br>
            <a:r>
              <a:rPr lang="en-GB" sz="1600" dirty="0"/>
              <a:t>	Inge Bruggeman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GB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600" dirty="0" err="1"/>
              <a:t>Neuromics</a:t>
            </a:r>
            <a:r>
              <a:rPr lang="en-GB" sz="1600" dirty="0"/>
              <a:t> Support Facility</a:t>
            </a:r>
            <a:br>
              <a:rPr lang="en-GB" sz="1800" dirty="0">
                <a:solidFill>
                  <a:schemeClr val="dk1"/>
                </a:solidFill>
              </a:rPr>
            </a:br>
            <a:r>
              <a:rPr lang="en-GB" sz="1800" dirty="0">
                <a:solidFill>
                  <a:schemeClr val="dk1"/>
                </a:solidFill>
              </a:rPr>
              <a:t>	</a:t>
            </a:r>
            <a:r>
              <a:rPr lang="en-GB" sz="1600" dirty="0" err="1"/>
              <a:t>Mojca</a:t>
            </a:r>
            <a:r>
              <a:rPr lang="en-GB" sz="1600" dirty="0"/>
              <a:t> </a:t>
            </a:r>
            <a:r>
              <a:rPr lang="en-GB" sz="1600" dirty="0" err="1"/>
              <a:t>Strazisar</a:t>
            </a:r>
            <a:endParaRPr lang="en-GB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 dirty="0"/>
              <a:t>	</a:t>
            </a:r>
            <a:r>
              <a:rPr lang="en-GB" sz="1600" dirty="0" err="1"/>
              <a:t>Svenn</a:t>
            </a:r>
            <a:r>
              <a:rPr lang="en-GB" sz="1600" dirty="0"/>
              <a:t> </a:t>
            </a:r>
            <a:r>
              <a:rPr lang="en-GB" sz="1600" dirty="0" err="1"/>
              <a:t>D'Hert</a:t>
            </a:r>
            <a:br>
              <a:rPr lang="en-GB" sz="1600" dirty="0"/>
            </a:br>
            <a:r>
              <a:rPr lang="en-GB" sz="1600" dirty="0"/>
              <a:t>	Tim De Pooter</a:t>
            </a:r>
            <a:br>
              <a:rPr lang="en-GB" sz="1600" dirty="0"/>
            </a:br>
            <a:r>
              <a:rPr lang="en-GB" sz="1600" dirty="0"/>
              <a:t>	Peter De Rijk</a:t>
            </a:r>
            <a:br>
              <a:rPr lang="en-GB" sz="1600" dirty="0"/>
            </a:br>
            <a:r>
              <a:rPr lang="en-GB" sz="1600" dirty="0"/>
              <a:t>	Geert Joris</a:t>
            </a:r>
          </a:p>
          <a:p>
            <a:pPr marL="400050" indent="-285750">
              <a:spcBef>
                <a:spcPts val="0"/>
              </a:spcBef>
              <a:buSzPts val="1800"/>
            </a:pPr>
            <a:endParaRPr lang="nl-BE" sz="1600" dirty="0"/>
          </a:p>
          <a:p>
            <a:pPr marL="400050" indent="-285750">
              <a:spcBef>
                <a:spcPts val="0"/>
              </a:spcBef>
              <a:buSzPts val="1800"/>
            </a:pPr>
            <a:r>
              <a:rPr lang="nl-BE" sz="1600" dirty="0" err="1"/>
              <a:t>SciLifeLab</a:t>
            </a:r>
            <a:r>
              <a:rPr lang="nl-BE" sz="1600" dirty="0"/>
              <a:t>, Uppsala University</a:t>
            </a:r>
            <a:br>
              <a:rPr lang="nl-BE" sz="1400" dirty="0"/>
            </a:br>
            <a:r>
              <a:rPr lang="nl-BE" sz="1400" dirty="0"/>
              <a:t>	</a:t>
            </a:r>
            <a:r>
              <a:rPr lang="nl-BE" sz="1600" dirty="0"/>
              <a:t>Adam </a:t>
            </a:r>
            <a:r>
              <a:rPr lang="nl-BE" sz="1600" dirty="0" err="1"/>
              <a:t>Ameur</a:t>
            </a:r>
            <a:r>
              <a:rPr lang="nl-BE" sz="1600" dirty="0"/>
              <a:t> 	</a:t>
            </a:r>
          </a:p>
          <a:p>
            <a:pPr marL="571500" lvl="1" indent="0">
              <a:spcBef>
                <a:spcPts val="0"/>
              </a:spcBef>
              <a:buNone/>
            </a:pPr>
            <a:r>
              <a:rPr lang="nl-BE" sz="1600" dirty="0"/>
              <a:t>	Ida </a:t>
            </a:r>
            <a:r>
              <a:rPr lang="nl-BE" sz="1600" dirty="0" err="1"/>
              <a:t>Hoijer</a:t>
            </a:r>
            <a:br>
              <a:rPr lang="nl-BE" sz="1400" dirty="0"/>
            </a:br>
            <a:r>
              <a:rPr lang="nl-BE" sz="1400" dirty="0"/>
              <a:t>	</a:t>
            </a:r>
            <a:endParaRPr lang="nl-BE" sz="1050" dirty="0"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2583" y="1867198"/>
            <a:ext cx="983837" cy="158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263" y="1867198"/>
            <a:ext cx="1053697" cy="158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0197" y="1874121"/>
            <a:ext cx="991338" cy="15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641" y="1874121"/>
            <a:ext cx="1053697" cy="158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5378" y="1874121"/>
            <a:ext cx="1053697" cy="158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4733" y="140381"/>
            <a:ext cx="1053697" cy="158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6987" y="131769"/>
            <a:ext cx="1053697" cy="1584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8742763" y="4432000"/>
            <a:ext cx="401161" cy="54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arah Wynants">
            <a:extLst>
              <a:ext uri="{FF2B5EF4-FFF2-40B4-BE49-F238E27FC236}">
                <a16:creationId xmlns:a16="http://schemas.microsoft.com/office/drawing/2014/main" id="{FAFE4F20-27AB-37BA-32B5-D91C97800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35313" y="140372"/>
            <a:ext cx="1082405" cy="158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A1E371-18D5-6930-B8C3-8B1E133521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377" y="3563587"/>
            <a:ext cx="1053697" cy="1490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FEB92-AEA4-FCAA-A701-893EC692BAA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9646" y="3563587"/>
            <a:ext cx="1053697" cy="14883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4268FF8-09BB-506C-3CD6-11310B82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" y="439371"/>
            <a:ext cx="9052958" cy="23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90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4268FF8-09BB-506C-3CD6-11310B82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" y="439370"/>
            <a:ext cx="9052958" cy="30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4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4268FF8-09BB-506C-3CD6-11310B82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" y="439370"/>
            <a:ext cx="9052958" cy="32474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92BA3-FC5D-19AF-DDAD-F162472DFCEA}"/>
              </a:ext>
            </a:extLst>
          </p:cNvPr>
          <p:cNvSpPr txBox="1"/>
          <p:nvPr/>
        </p:nvSpPr>
        <p:spPr>
          <a:xfrm>
            <a:off x="3255264" y="3818534"/>
            <a:ext cx="328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segmental duplications</a:t>
            </a:r>
          </a:p>
          <a:p>
            <a:r>
              <a:rPr lang="en-US" dirty="0"/>
              <a:t>60kb, &gt;99.8% identical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773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4268FF8-09BB-506C-3CD6-11310B82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" y="439371"/>
            <a:ext cx="9052958" cy="36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9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87B8E6E-7F15-5A34-0CBD-B6EFE9899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110" y="0"/>
            <a:ext cx="8991780" cy="509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04703F-8392-8F01-02CD-022BA55C5745}"/>
              </a:ext>
            </a:extLst>
          </p:cNvPr>
          <p:cNvSpPr/>
          <p:nvPr/>
        </p:nvSpPr>
        <p:spPr>
          <a:xfrm>
            <a:off x="4789410" y="185438"/>
            <a:ext cx="1547446" cy="4905941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981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4268FF8-09BB-506C-3CD6-11310B82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" y="439371"/>
            <a:ext cx="9052958" cy="3591786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C1C1E504-ABC9-16A8-B8EC-21B8B5348FD1}"/>
              </a:ext>
            </a:extLst>
          </p:cNvPr>
          <p:cNvSpPr/>
          <p:nvPr/>
        </p:nvSpPr>
        <p:spPr>
          <a:xfrm rot="1242970">
            <a:off x="1243584" y="1170432"/>
            <a:ext cx="599846" cy="14849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29039-935C-A0FF-EB29-0049E24E996C}"/>
              </a:ext>
            </a:extLst>
          </p:cNvPr>
          <p:cNvSpPr txBox="1"/>
          <p:nvPr/>
        </p:nvSpPr>
        <p:spPr>
          <a:xfrm rot="19143238">
            <a:off x="-90794" y="3145046"/>
            <a:ext cx="18002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Error in GRCh38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902745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80AC-53DC-9C10-B6A0-6156DAF6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4038-08CA-36B3-00D2-0C3880081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5 Things You Might Not Know About Mustafar | StarWars.com">
            <a:extLst>
              <a:ext uri="{FF2B5EF4-FFF2-40B4-BE49-F238E27FC236}">
                <a16:creationId xmlns:a16="http://schemas.microsoft.com/office/drawing/2014/main" id="{961FAEEF-18F4-E404-96C4-D34AE1410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6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6D67-9F70-66BB-1920-FCF5E9BC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reads to the rescue</a:t>
            </a:r>
            <a:endParaRPr lang="nl-BE" dirty="0"/>
          </a:p>
        </p:txBody>
      </p:sp>
      <p:pic>
        <p:nvPicPr>
          <p:cNvPr id="4" name="Picture 3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5837EEF-FCB5-2746-6D95-01C80AE3B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" y="1594715"/>
            <a:ext cx="9108918" cy="2843002"/>
          </a:xfrm>
          <a:prstGeom prst="rect">
            <a:avLst/>
          </a:prstGeom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FC72BC85-8600-F536-6620-602B737B86B4}"/>
              </a:ext>
            </a:extLst>
          </p:cNvPr>
          <p:cNvSpPr/>
          <p:nvPr/>
        </p:nvSpPr>
        <p:spPr>
          <a:xfrm>
            <a:off x="2545690" y="2062886"/>
            <a:ext cx="468172" cy="329184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AB7062F2-46C9-0B35-893A-C5EB04C81025}"/>
              </a:ext>
            </a:extLst>
          </p:cNvPr>
          <p:cNvSpPr/>
          <p:nvPr/>
        </p:nvSpPr>
        <p:spPr>
          <a:xfrm>
            <a:off x="2544472" y="2434741"/>
            <a:ext cx="468172" cy="329184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20019-3B40-9E83-6ED9-B3162C25BE5B}"/>
              </a:ext>
            </a:extLst>
          </p:cNvPr>
          <p:cNvSpPr txBox="1"/>
          <p:nvPr/>
        </p:nvSpPr>
        <p:spPr>
          <a:xfrm rot="1072351">
            <a:off x="187374" y="1396002"/>
            <a:ext cx="2416905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00000"/>
                </a:solidFill>
              </a:rPr>
              <a:t>A repeat expansion!</a:t>
            </a:r>
            <a:endParaRPr lang="nl-B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4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6881C2-FAF7-FD74-9760-55EA3AC2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055" y="32135"/>
            <a:ext cx="2469415" cy="507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B60FB3-88EF-227A-AB8C-A8A0686E3733}"/>
              </a:ext>
            </a:extLst>
          </p:cNvPr>
          <p:cNvSpPr/>
          <p:nvPr/>
        </p:nvSpPr>
        <p:spPr>
          <a:xfrm>
            <a:off x="1459460" y="236593"/>
            <a:ext cx="1481967" cy="422670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BA50589-4850-65C0-BDB7-13DBF30FC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6393" y="177600"/>
            <a:ext cx="2165083" cy="47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BFE433-456B-ABC2-AE32-AFFA9D4B3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5249" y="177600"/>
            <a:ext cx="1642325" cy="47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2DC9-EDC9-BDA7-CD3D-FCB6968A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A carriers vs. repeat expansion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E74D-AACD-4EAA-4486-69AD50979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b="1" dirty="0"/>
              <a:t>Long CT-rich expansion</a:t>
            </a:r>
          </a:p>
          <a:p>
            <a:endParaRPr lang="en-US" dirty="0"/>
          </a:p>
          <a:p>
            <a:r>
              <a:rPr lang="en-US" dirty="0" err="1"/>
              <a:t>aFTLD</a:t>
            </a:r>
            <a:r>
              <a:rPr lang="en-US" dirty="0"/>
              <a:t>-U patients: 		38/38</a:t>
            </a:r>
          </a:p>
          <a:p>
            <a:r>
              <a:rPr lang="en-US" dirty="0"/>
              <a:t>Controls individuals: 	16/31</a:t>
            </a:r>
            <a:br>
              <a:rPr lang="en-US" dirty="0"/>
            </a:br>
            <a:r>
              <a:rPr lang="en-US" dirty="0"/>
              <a:t>  p &lt; 0.00001</a:t>
            </a:r>
          </a:p>
          <a:p>
            <a:pPr marL="571500" lvl="1" indent="0">
              <a:buNone/>
            </a:pPr>
            <a:r>
              <a:rPr lang="en-US" dirty="0"/>
              <a:t>(Short expansion, hexamer expansion, or region deleted)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76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British Columbia (@UBC) / X">
            <a:extLst>
              <a:ext uri="{FF2B5EF4-FFF2-40B4-BE49-F238E27FC236}">
                <a16:creationId xmlns:a16="http://schemas.microsoft.com/office/drawing/2014/main" id="{90EC0173-6164-2D42-31C8-897A19FA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36" y="2037106"/>
            <a:ext cx="520839" cy="5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Mayo Clinic - Wikipedia">
            <a:extLst>
              <a:ext uri="{FF2B5EF4-FFF2-40B4-BE49-F238E27FC236}">
                <a16:creationId xmlns:a16="http://schemas.microsoft.com/office/drawing/2014/main" id="{B76E9CE6-1BBD-0ABC-A617-A9B34F26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443" y="2960303"/>
            <a:ext cx="479284" cy="5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mory College (@emorycollege) / X">
            <a:extLst>
              <a:ext uri="{FF2B5EF4-FFF2-40B4-BE49-F238E27FC236}">
                <a16:creationId xmlns:a16="http://schemas.microsoft.com/office/drawing/2014/main" id="{5E757D31-9F10-BF05-CC89-3BCEE027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6860" y="4031443"/>
            <a:ext cx="595094" cy="59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3FEAA-3BBE-4340-942D-7F8F3008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4313" y="2383115"/>
            <a:ext cx="1008467" cy="3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University of Texas Southwestern Medical Center | Inclusive Graduate  Education Network">
            <a:extLst>
              <a:ext uri="{FF2B5EF4-FFF2-40B4-BE49-F238E27FC236}">
                <a16:creationId xmlns:a16="http://schemas.microsoft.com/office/drawing/2014/main" id="{0CA59B5D-D880-A154-A037-C36AA64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885" y="4125267"/>
            <a:ext cx="1041683" cy="3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57627-5E94-505D-0841-E85C30E9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4305" y="2032820"/>
            <a:ext cx="959069" cy="53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 - LMU München">
            <a:extLst>
              <a:ext uri="{FF2B5EF4-FFF2-40B4-BE49-F238E27FC236}">
                <a16:creationId xmlns:a16="http://schemas.microsoft.com/office/drawing/2014/main" id="{210B3DE1-D8E4-F800-FB4C-0A61F76348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4192" y="3172048"/>
            <a:ext cx="846992" cy="4258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The University of Sydney – Fund for Education Abroad">
            <a:extLst>
              <a:ext uri="{FF2B5EF4-FFF2-40B4-BE49-F238E27FC236}">
                <a16:creationId xmlns:a16="http://schemas.microsoft.com/office/drawing/2014/main" id="{D689AE53-278B-5EA1-523A-1EEDA531F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00" y="3773122"/>
            <a:ext cx="853770" cy="3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University College London: Admission 2025, Rankings, Fees &amp; Acceptance Rate  at UCL">
            <a:extLst>
              <a:ext uri="{FF2B5EF4-FFF2-40B4-BE49-F238E27FC236}">
                <a16:creationId xmlns:a16="http://schemas.microsoft.com/office/drawing/2014/main" id="{9D6F6E4D-B0DA-F211-786F-9E2DC9D9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67" y="2622088"/>
            <a:ext cx="466079" cy="46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79B0C1-9557-6D44-5694-9BB13C2D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36" y="2626049"/>
            <a:ext cx="595353" cy="4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Indiana University School of Medicine - Wikipedia">
            <a:extLst>
              <a:ext uri="{FF2B5EF4-FFF2-40B4-BE49-F238E27FC236}">
                <a16:creationId xmlns:a16="http://schemas.microsoft.com/office/drawing/2014/main" id="{C9E35140-3181-BA33-17EF-6FAAC4F4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4" y="3125295"/>
            <a:ext cx="607088" cy="58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Western University – OUInfo">
            <a:extLst>
              <a:ext uri="{FF2B5EF4-FFF2-40B4-BE49-F238E27FC236}">
                <a16:creationId xmlns:a16="http://schemas.microsoft.com/office/drawing/2014/main" id="{98E109FB-904F-2705-3BC0-AC0F2C3B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8179" y="2040698"/>
            <a:ext cx="520379" cy="6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University of Toronto - YouTube">
            <a:extLst>
              <a:ext uri="{FF2B5EF4-FFF2-40B4-BE49-F238E27FC236}">
                <a16:creationId xmlns:a16="http://schemas.microsoft.com/office/drawing/2014/main" id="{80F1E45D-5451-B05E-6546-60A0DA262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38" y="2036786"/>
            <a:ext cx="520378" cy="5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University of California, San Francisco - Osher Collaborative">
            <a:extLst>
              <a:ext uri="{FF2B5EF4-FFF2-40B4-BE49-F238E27FC236}">
                <a16:creationId xmlns:a16="http://schemas.microsoft.com/office/drawing/2014/main" id="{0DC7F3DE-0620-4861-7084-7683BC1F4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3216" y="3135454"/>
            <a:ext cx="700344" cy="4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Perelman School of Medicine at the University of ...">
            <a:extLst>
              <a:ext uri="{FF2B5EF4-FFF2-40B4-BE49-F238E27FC236}">
                <a16:creationId xmlns:a16="http://schemas.microsoft.com/office/drawing/2014/main" id="{F8F80C87-42ED-FE73-F450-93546D0B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181" y="4090670"/>
            <a:ext cx="600890" cy="6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University of Pittsburgh - Wikipedia">
            <a:extLst>
              <a:ext uri="{FF2B5EF4-FFF2-40B4-BE49-F238E27FC236}">
                <a16:creationId xmlns:a16="http://schemas.microsoft.com/office/drawing/2014/main" id="{20371FCF-2EF9-F251-35AD-B6821D0A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1242" y="2705175"/>
            <a:ext cx="502019" cy="5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Université de Rouen Normandie | Campus France">
            <a:extLst>
              <a:ext uri="{FF2B5EF4-FFF2-40B4-BE49-F238E27FC236}">
                <a16:creationId xmlns:a16="http://schemas.microsoft.com/office/drawing/2014/main" id="{611E0903-9961-F174-71CD-F7938AC4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530" y="3771958"/>
            <a:ext cx="740185" cy="2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AFFEA-2B99-C55C-BB15-2E0951BBD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982" y="3782102"/>
            <a:ext cx="787926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662C4-E8D5-154D-033B-AF3A0EAD3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0909" y="2358091"/>
            <a:ext cx="610765" cy="4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Construire un nouvel établissement - Université de Lille">
            <a:extLst>
              <a:ext uri="{FF2B5EF4-FFF2-40B4-BE49-F238E27FC236}">
                <a16:creationId xmlns:a16="http://schemas.microsoft.com/office/drawing/2014/main" id="{855193CE-05FA-E805-AA5F-0E0BB1D7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5111" y="2826788"/>
            <a:ext cx="874044" cy="3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University of Mainz - Simple English Wikipedia, the free encyclopedia">
            <a:extLst>
              <a:ext uri="{FF2B5EF4-FFF2-40B4-BE49-F238E27FC236}">
                <a16:creationId xmlns:a16="http://schemas.microsoft.com/office/drawing/2014/main" id="{8F7AA2D9-16A5-29A7-B622-77FC0506D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3698" y="2752859"/>
            <a:ext cx="456632" cy="4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University of Southern California - Top Ten Online Colleges">
            <a:extLst>
              <a:ext uri="{FF2B5EF4-FFF2-40B4-BE49-F238E27FC236}">
                <a16:creationId xmlns:a16="http://schemas.microsoft.com/office/drawing/2014/main" id="{14F96B49-F032-2C84-DD82-20311E1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4964" y="3618421"/>
            <a:ext cx="1204566" cy="3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62E1CF-3512-7F36-4058-302D74EBDFD4}"/>
              </a:ext>
            </a:extLst>
          </p:cNvPr>
          <p:cNvSpPr txBox="1"/>
          <p:nvPr/>
        </p:nvSpPr>
        <p:spPr>
          <a:xfrm>
            <a:off x="4311954" y="95803"/>
            <a:ext cx="45709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/>
              <a:t>Acknowledgements - Collaborators</a:t>
            </a:r>
            <a:endParaRPr lang="en-BE" sz="2100" dirty="0"/>
          </a:p>
        </p:txBody>
      </p:sp>
      <p:pic>
        <p:nvPicPr>
          <p:cNvPr id="47" name="Picture 46" descr="Santé Publique Hospitalière">
            <a:extLst>
              <a:ext uri="{FF2B5EF4-FFF2-40B4-BE49-F238E27FC236}">
                <a16:creationId xmlns:a16="http://schemas.microsoft.com/office/drawing/2014/main" id="{E45EFFFA-A32F-8F24-2431-75B3F6A16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6186" y="3555661"/>
            <a:ext cx="391082" cy="5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Flanders Institute for Biotechnology (VIB) - Emerald">
            <a:extLst>
              <a:ext uri="{FF2B5EF4-FFF2-40B4-BE49-F238E27FC236}">
                <a16:creationId xmlns:a16="http://schemas.microsoft.com/office/drawing/2014/main" id="{D9E1C895-D049-AFC3-C6E0-A4DDAFED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299" y="2495177"/>
            <a:ext cx="715840" cy="3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82B6E7-1984-4759-F142-00A36843E36E}"/>
              </a:ext>
            </a:extLst>
          </p:cNvPr>
          <p:cNvGraphicFramePr>
            <a:graphicFrameLocks noGrp="1"/>
          </p:cNvGraphicFramePr>
          <p:nvPr/>
        </p:nvGraphicFramePr>
        <p:xfrm>
          <a:off x="4392112" y="484512"/>
          <a:ext cx="4671000" cy="489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00">
                  <a:extLst>
                    <a:ext uri="{9D8B030D-6E8A-4147-A177-3AD203B41FA5}">
                      <a16:colId xmlns:a16="http://schemas.microsoft.com/office/drawing/2014/main" val="1089432559"/>
                    </a:ext>
                  </a:extLst>
                </a:gridCol>
                <a:gridCol w="1134000">
                  <a:extLst>
                    <a:ext uri="{9D8B030D-6E8A-4147-A177-3AD203B41FA5}">
                      <a16:colId xmlns:a16="http://schemas.microsoft.com/office/drawing/2014/main" val="178907945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642928135"/>
                    </a:ext>
                  </a:extLst>
                </a:gridCol>
                <a:gridCol w="1134000">
                  <a:extLst>
                    <a:ext uri="{9D8B030D-6E8A-4147-A177-3AD203B41FA5}">
                      <a16:colId xmlns:a16="http://schemas.microsoft.com/office/drawing/2014/main" val="1045942121"/>
                    </a:ext>
                  </a:extLst>
                </a:gridCol>
                <a:gridCol w="1134000">
                  <a:extLst>
                    <a:ext uri="{9D8B030D-6E8A-4147-A177-3AD203B41FA5}">
                      <a16:colId xmlns:a16="http://schemas.microsoft.com/office/drawing/2014/main" val="620898113"/>
                    </a:ext>
                  </a:extLst>
                </a:gridCol>
              </a:tblGrid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Born Bunge Institute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Northwestern University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87711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 Sieben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Patrick Cras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Margaret Flanagan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Rudolph Castellani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147542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Sebastiaan Engelborghs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Bart De Vil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Tamar Gefen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Allegra S.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Kawle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964073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Emory University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Marsel M. Mesulam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Sandra Weintraub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433677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Marla Gearing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Jonathan Glass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Pennsylvania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206807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Erasmus Medical Center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Vivianna Van Deerlin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Edward B. Lee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368423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 C. Van Swieten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Harro Seelaar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u="none" dirty="0"/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J. Irwin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EunRan Suh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75804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Merel O. Mol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Jeroen GJ. van Rooij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College London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115564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French Collaboration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Jonathan D. Rohrer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Tammaryn Lashley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702657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Wallon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Serge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Belliard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Natalie L. Woodman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833336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Florent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Marguet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Gaël Nicolas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British Columbia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492114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Florence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Lebert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Florence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Pasquier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 RA. Mackenzie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Trevor Hurwitz 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125333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Vincent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Deramecourt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Susana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Boluda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California, San Francisco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54569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 Center for Neurodegenerative Diseases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William W. Seeley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Bruce L. Miller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228397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Manuela Neumann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 T. Grinberg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Salvatore Spina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011636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 University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Howard J. Rosen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 L. Boxer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928511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Bernardino Ghetti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Alissa L. Nana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10299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Johannes Gutenberg-Universität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Pittsburgh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849748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Dorothee Dormann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Saskia Hutten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Julia Kofler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L. Lopez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193321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King's College London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Southern California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969279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Claire Troakes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Istvan Bodi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Annie Hiniker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Robert A. Rissman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244535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Andrew King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Safa Al-Sarraj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Sydney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012298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 Leuven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Glenda M. Halliday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9458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Rik Vandenberghe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Dietmar R. Thal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Texas Southwestern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27461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Mathieu Vandenbulcke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Jolien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Schaeverbeke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Charles L. White, III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522522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Ludwig-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Maximilians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-University of Munich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Toronto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169496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Sigrun Roeber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Jochen Herms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Gabor G. Kovacs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 C. Tartaglia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073503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 Clinic Jacksonville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Shelley L. Forrest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10227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Dennis W. Dickson 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Neill R. Graff-Radford 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Utah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499921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Nikhil B. Ghayal 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Melissa E. Murray 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Qinwen Mao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20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NiCole A. Finch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Matt Baker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Western Ontario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935624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Mariely DeJesus-Hernandez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Marka van Blitterswijk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Elizabeth C. Finger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Ang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469954"/>
                  </a:ext>
                </a:extLst>
              </a:tr>
              <a:tr h="121444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 Clinic Rochester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VIB-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UAntwerp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CMN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53307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Bradley F. Boeve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Ronald C. Petersen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Kristel Sleegers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Fahri Küçükali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637063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Keith A. Josephs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Joanna M. Biernacka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Mojca Strazisar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Svenn D'Hert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652133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Anthony Batzler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Aivi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T. Nguyen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Peter De Rijk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Geert Joris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857896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Reichard R. Ross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 De Pooter</a:t>
                      </a: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50309"/>
                  </a:ext>
                </a:extLst>
              </a:tr>
            </a:tbl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A233F1F-8AF1-8DDF-53B6-C45FCDEFC88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36" y="55897"/>
            <a:ext cx="4197068" cy="1938515"/>
          </a:xfrm>
          <a:prstGeom prst="rect">
            <a:avLst/>
          </a:prstGeom>
        </p:spPr>
      </p:pic>
      <p:pic>
        <p:nvPicPr>
          <p:cNvPr id="39" name="Picture 38" descr="Vrije Universiteit Brussel">
            <a:extLst>
              <a:ext uri="{FF2B5EF4-FFF2-40B4-BE49-F238E27FC236}">
                <a16:creationId xmlns:a16="http://schemas.microsoft.com/office/drawing/2014/main" id="{3576C2EE-185A-B847-BDEF-EA2EB16C0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2784" y="4644714"/>
            <a:ext cx="517484" cy="4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UZA | RUZB-CHAB">
            <a:extLst>
              <a:ext uri="{FF2B5EF4-FFF2-40B4-BE49-F238E27FC236}">
                <a16:creationId xmlns:a16="http://schemas.microsoft.com/office/drawing/2014/main" id="{BC2B2986-6DD9-9AB0-8524-031EEFA27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42686" y="2915327"/>
            <a:ext cx="663272" cy="3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Northwestern University (NU)">
            <a:extLst>
              <a:ext uri="{FF2B5EF4-FFF2-40B4-BE49-F238E27FC236}">
                <a16:creationId xmlns:a16="http://schemas.microsoft.com/office/drawing/2014/main" id="{4FC4D208-E682-3396-C079-1ABB6D2F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206" y="3248496"/>
            <a:ext cx="783144" cy="4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UZ Brussel | Jette">
            <a:extLst>
              <a:ext uri="{FF2B5EF4-FFF2-40B4-BE49-F238E27FC236}">
                <a16:creationId xmlns:a16="http://schemas.microsoft.com/office/drawing/2014/main" id="{613A1C00-4FBC-6103-1104-F2FAE890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23" b="27611"/>
          <a:stretch/>
        </p:blipFill>
        <p:spPr bwMode="auto">
          <a:xfrm>
            <a:off x="2346991" y="3294572"/>
            <a:ext cx="716027" cy="36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University Hospital of Lille - Women's Cardiovascular Healthcare Foundation">
            <a:extLst>
              <a:ext uri="{FF2B5EF4-FFF2-40B4-BE49-F238E27FC236}">
                <a16:creationId xmlns:a16="http://schemas.microsoft.com/office/drawing/2014/main" id="{57ABA0CF-7EC0-A0ED-30BC-1D0A804FF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5885" y="4091053"/>
            <a:ext cx="496439" cy="49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University of Utah">
            <a:extLst>
              <a:ext uri="{FF2B5EF4-FFF2-40B4-BE49-F238E27FC236}">
                <a16:creationId xmlns:a16="http://schemas.microsoft.com/office/drawing/2014/main" id="{417112D3-DAD7-993A-1434-2B10361F8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85372" y="4049991"/>
            <a:ext cx="651141" cy="4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Toronto Western Hospital Careers and Employment | Indeed.com">
            <a:extLst>
              <a:ext uri="{FF2B5EF4-FFF2-40B4-BE49-F238E27FC236}">
                <a16:creationId xmlns:a16="http://schemas.microsoft.com/office/drawing/2014/main" id="{753BC3C1-F7A1-5270-4BFF-98DAF3957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437" y="4738029"/>
            <a:ext cx="776849" cy="3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KBI Neuroscience Rounds">
            <a:extLst>
              <a:ext uri="{FF2B5EF4-FFF2-40B4-BE49-F238E27FC236}">
                <a16:creationId xmlns:a16="http://schemas.microsoft.com/office/drawing/2014/main" id="{DA37280F-7044-D8CA-BE93-1FEA84FA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955" y="4114244"/>
            <a:ext cx="970930" cy="32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99E4E0B-CD0C-F5A1-1971-0463D040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705" y="4436656"/>
            <a:ext cx="991976" cy="3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Design Center - Creative &amp; Brand Services">
            <a:extLst>
              <a:ext uri="{FF2B5EF4-FFF2-40B4-BE49-F238E27FC236}">
                <a16:creationId xmlns:a16="http://schemas.microsoft.com/office/drawing/2014/main" id="{99EFAC3F-CE89-05D7-10CF-2883F2DA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442" y="4384415"/>
            <a:ext cx="823503" cy="28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UZ Leuven">
            <a:extLst>
              <a:ext uri="{FF2B5EF4-FFF2-40B4-BE49-F238E27FC236}">
                <a16:creationId xmlns:a16="http://schemas.microsoft.com/office/drawing/2014/main" id="{3A073CBB-AE33-0ED3-D3C5-8C7B83B6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388" y="4722939"/>
            <a:ext cx="887788" cy="3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Washington University School of Medicine (WUSM) - Innovation Toronto">
            <a:extLst>
              <a:ext uri="{FF2B5EF4-FFF2-40B4-BE49-F238E27FC236}">
                <a16:creationId xmlns:a16="http://schemas.microsoft.com/office/drawing/2014/main" id="{610B7B8E-33AA-3B0D-F91F-8A95AE03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218" y="4655383"/>
            <a:ext cx="787925" cy="4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S105. Université de Caen Normandie – IISMA">
            <a:extLst>
              <a:ext uri="{FF2B5EF4-FFF2-40B4-BE49-F238E27FC236}">
                <a16:creationId xmlns:a16="http://schemas.microsoft.com/office/drawing/2014/main" id="{C171DE01-B3A7-31AA-64FC-7B812AA8D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655" y="4754727"/>
            <a:ext cx="674734" cy="3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s UAntwerp | UAntwerp Style Guide | University of Antwerp">
            <a:extLst>
              <a:ext uri="{FF2B5EF4-FFF2-40B4-BE49-F238E27FC236}">
                <a16:creationId xmlns:a16="http://schemas.microsoft.com/office/drawing/2014/main" id="{E2AE6E01-B497-2D52-52B4-CEBE0D576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1413" y="2028649"/>
            <a:ext cx="1060832" cy="3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4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32BD459-BA50-9805-B211-5ABA33FBF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6"/>
          <a:stretch/>
        </p:blipFill>
        <p:spPr bwMode="auto">
          <a:xfrm>
            <a:off x="20459" y="358902"/>
            <a:ext cx="9103082" cy="44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5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EF8C-6665-408B-9112-054CFFF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19001-6476-894D-28A8-D427BDC0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579" y="1381340"/>
            <a:ext cx="8242389" cy="3205800"/>
          </a:xfrm>
        </p:spPr>
        <p:txBody>
          <a:bodyPr/>
          <a:lstStyle/>
          <a:p>
            <a:r>
              <a:rPr lang="en-US" dirty="0"/>
              <a:t>Why do some expansion carriers get sick, and others do not?</a:t>
            </a:r>
          </a:p>
          <a:p>
            <a:endParaRPr lang="en-US" dirty="0"/>
          </a:p>
          <a:p>
            <a:r>
              <a:rPr lang="en-US" dirty="0"/>
              <a:t>Why is this disease not segregating in families?</a:t>
            </a:r>
          </a:p>
          <a:p>
            <a:endParaRPr lang="en-US" dirty="0"/>
          </a:p>
          <a:p>
            <a:r>
              <a:rPr lang="en-US" dirty="0"/>
              <a:t>How does this expansion lead to </a:t>
            </a:r>
            <a:r>
              <a:rPr lang="en-US" dirty="0" err="1"/>
              <a:t>aFTLD</a:t>
            </a:r>
            <a:r>
              <a:rPr lang="en-US" dirty="0"/>
              <a:t>-U?</a:t>
            </a:r>
          </a:p>
          <a:p>
            <a:endParaRPr lang="en-US" dirty="0"/>
          </a:p>
          <a:p>
            <a:r>
              <a:rPr lang="en-US" dirty="0"/>
              <a:t>What do the other </a:t>
            </a:r>
            <a:r>
              <a:rPr lang="en-US" dirty="0" err="1"/>
              <a:t>aFTLD</a:t>
            </a:r>
            <a:r>
              <a:rPr lang="en-US" dirty="0"/>
              <a:t>-U patients have?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298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7BF3-4AC2-DC3A-FF5A-378E2343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609A4-810F-A0E8-B943-B7077FD6D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238" y="1924863"/>
            <a:ext cx="8653882" cy="2602376"/>
          </a:xfrm>
        </p:spPr>
        <p:txBody>
          <a:bodyPr/>
          <a:lstStyle/>
          <a:p>
            <a:r>
              <a:rPr lang="en-US" b="1" dirty="0" err="1"/>
              <a:t>PathSTR</a:t>
            </a:r>
            <a:r>
              <a:rPr lang="en-US" dirty="0"/>
              <a:t> tandem repeat database		</a:t>
            </a:r>
            <a:r>
              <a:rPr lang="en-US" dirty="0">
                <a:hlinkClick r:id="rId2"/>
              </a:rPr>
              <a:t> https://pathstr.bioinf.be/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Identify rare expanded alleles in </a:t>
            </a:r>
            <a:r>
              <a:rPr lang="en-US" b="1" dirty="0"/>
              <a:t>DIP2B</a:t>
            </a:r>
            <a:r>
              <a:rPr lang="en-US" dirty="0"/>
              <a:t> for FTLD-TDP</a:t>
            </a:r>
          </a:p>
          <a:p>
            <a:endParaRPr lang="en-US" dirty="0"/>
          </a:p>
          <a:p>
            <a:r>
              <a:rPr lang="en-US" dirty="0"/>
              <a:t>Identify a repeat expansion in </a:t>
            </a:r>
            <a:r>
              <a:rPr lang="en-US" b="1" dirty="0"/>
              <a:t>GOLGA8A</a:t>
            </a:r>
            <a:r>
              <a:rPr lang="en-US" dirty="0"/>
              <a:t> in 60% of </a:t>
            </a:r>
            <a:r>
              <a:rPr lang="en-US" dirty="0" err="1"/>
              <a:t>aFTLD</a:t>
            </a:r>
            <a:r>
              <a:rPr lang="en-US" dirty="0"/>
              <a:t>-U patients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A0DBB-13D7-2C35-7112-CF301B673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2512" y="148367"/>
            <a:ext cx="2368801" cy="633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EDFBB-1574-7F7D-FFAA-482A24FE93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2512" y="781381"/>
            <a:ext cx="3091488" cy="11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31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na strand with dots&#10;&#10;Description automatically generated with medium confidence">
            <a:extLst>
              <a:ext uri="{FF2B5EF4-FFF2-40B4-BE49-F238E27FC236}">
                <a16:creationId xmlns:a16="http://schemas.microsoft.com/office/drawing/2014/main" id="{78735D5C-87A9-0700-AF41-17958FEAB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148" b="7971"/>
          <a:stretch/>
        </p:blipFill>
        <p:spPr>
          <a:xfrm>
            <a:off x="-220827" y="-2128551"/>
            <a:ext cx="9560771" cy="7272051"/>
          </a:xfrm>
          <a:prstGeom prst="rect">
            <a:avLst/>
          </a:prstGeom>
        </p:spPr>
      </p:pic>
      <p:pic>
        <p:nvPicPr>
          <p:cNvPr id="12" name="Picture 11" descr="A large building with a large arched ceiling&#10;&#10;Description automatically generated with medium confidence">
            <a:extLst>
              <a:ext uri="{FF2B5EF4-FFF2-40B4-BE49-F238E27FC236}">
                <a16:creationId xmlns:a16="http://schemas.microsoft.com/office/drawing/2014/main" id="{2DFCA010-73C8-F95A-904F-AFCCE0B1B4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9412" y="2489559"/>
            <a:ext cx="9559355" cy="50902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B8D186-1CE8-FC13-4C1D-5FC43D8554B9}"/>
              </a:ext>
            </a:extLst>
          </p:cNvPr>
          <p:cNvSpPr/>
          <p:nvPr/>
        </p:nvSpPr>
        <p:spPr>
          <a:xfrm rot="5400000">
            <a:off x="3161731" y="-3691266"/>
            <a:ext cx="2795654" cy="9560771"/>
          </a:xfrm>
          <a:prstGeom prst="rect">
            <a:avLst/>
          </a:prstGeom>
          <a:solidFill>
            <a:srgbClr val="1B2944">
              <a:alpha val="6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350"/>
          </a:p>
        </p:txBody>
      </p:sp>
      <p:sp>
        <p:nvSpPr>
          <p:cNvPr id="11" name="TextBox 10"/>
          <p:cNvSpPr txBox="1"/>
          <p:nvPr/>
        </p:nvSpPr>
        <p:spPr>
          <a:xfrm>
            <a:off x="257393" y="2170213"/>
            <a:ext cx="338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34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www.vibconferences.be</a:t>
            </a: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en-US" sz="105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#RNGS25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3B3BDF-24B7-A156-32A3-6647A26D21E3}"/>
              </a:ext>
            </a:extLst>
          </p:cNvPr>
          <p:cNvSpPr/>
          <p:nvPr/>
        </p:nvSpPr>
        <p:spPr>
          <a:xfrm rot="1022423">
            <a:off x="6871068" y="3690188"/>
            <a:ext cx="2719693" cy="1963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B7AA-C9AC-BE3B-7D22-6327124ABF8F}"/>
              </a:ext>
            </a:extLst>
          </p:cNvPr>
          <p:cNvSpPr txBox="1"/>
          <p:nvPr/>
        </p:nvSpPr>
        <p:spPr>
          <a:xfrm>
            <a:off x="7175701" y="3877505"/>
            <a:ext cx="2426165" cy="16864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Upcoming deadlines: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Dec 2024 - Travel Grant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 Jan 2025  - Abstract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 Feb 2025 - Early Bird</a:t>
            </a:r>
          </a:p>
          <a:p>
            <a:pPr>
              <a:lnSpc>
                <a:spcPct val="150000"/>
              </a:lnSpc>
            </a:pPr>
            <a:endParaRPr lang="en-US" sz="13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490B2B-461C-258E-611F-53C7199515E6}"/>
              </a:ext>
            </a:extLst>
          </p:cNvPr>
          <p:cNvGrpSpPr/>
          <p:nvPr/>
        </p:nvGrpSpPr>
        <p:grpSpPr>
          <a:xfrm>
            <a:off x="5149489" y="554386"/>
            <a:ext cx="3931492" cy="1892826"/>
            <a:chOff x="280987" y="3068674"/>
            <a:chExt cx="5241989" cy="2523767"/>
          </a:xfrm>
        </p:grpSpPr>
        <p:sp>
          <p:nvSpPr>
            <p:cNvPr id="10" name="TextBox 9"/>
            <p:cNvSpPr txBox="1"/>
            <p:nvPr/>
          </p:nvSpPr>
          <p:spPr>
            <a:xfrm>
              <a:off x="280987" y="3068674"/>
              <a:ext cx="2602421" cy="2523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b="1" dirty="0">
                  <a:solidFill>
                    <a:srgbClr val="EA634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Speakers:</a:t>
              </a:r>
              <a:r>
                <a:rPr lang="nl-BE" sz="1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Rocío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Acuña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Hidalgo, DE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Kirsten Bos, DE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Jeroen de Ridder, NL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Gang Fang, US</a:t>
              </a:r>
            </a:p>
            <a:p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Molly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He, US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Alexander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Hoischen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NL</a:t>
              </a:r>
            </a:p>
            <a:p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Masahito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Hosokawa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JP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Lorenz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Kretschmer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UK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Christopher Mason, US</a:t>
              </a:r>
            </a:p>
            <a:p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Todd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Michael, US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FBEC83A-EED8-9353-7450-DE586CF5593E}"/>
                </a:ext>
              </a:extLst>
            </p:cNvPr>
            <p:cNvSpPr txBox="1"/>
            <p:nvPr/>
          </p:nvSpPr>
          <p:spPr>
            <a:xfrm>
              <a:off x="2920555" y="3068674"/>
              <a:ext cx="2602421" cy="227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BE" sz="105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 Morris, US</a:t>
              </a:r>
            </a:p>
            <a:p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Tatsuya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Nobori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US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Olga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Pettersson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SE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Pombo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DE</a:t>
              </a:r>
            </a:p>
            <a:p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Yujia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Qing, UK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Rosa Rademakers, BE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Helen Ray-Jones, BE</a:t>
              </a: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Fritz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Sedlazeck,US</a:t>
              </a:r>
              <a:endParaRPr lang="nl-BE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Oliver </a:t>
              </a:r>
              <a:r>
                <a:rPr lang="nl-BE" sz="105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Stegle</a:t>
              </a:r>
              <a:r>
                <a:rPr lang="nl-BE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DE</a:t>
              </a:r>
            </a:p>
          </p:txBody>
        </p:sp>
      </p:grpSp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9D1DC346-F4DB-2B68-C9E1-0B62C3A43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24" y="109297"/>
            <a:ext cx="1090826" cy="35015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26CAC8-872C-8179-25B8-FE1CF82CED47}"/>
              </a:ext>
            </a:extLst>
          </p:cNvPr>
          <p:cNvGrpSpPr/>
          <p:nvPr/>
        </p:nvGrpSpPr>
        <p:grpSpPr>
          <a:xfrm>
            <a:off x="244077" y="685130"/>
            <a:ext cx="8295353" cy="1371946"/>
            <a:chOff x="325436" y="897693"/>
            <a:chExt cx="11060470" cy="182926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D1B852-6979-56A4-7C4D-8585B394B4EA}"/>
                </a:ext>
              </a:extLst>
            </p:cNvPr>
            <p:cNvGrpSpPr/>
            <p:nvPr/>
          </p:nvGrpSpPr>
          <p:grpSpPr>
            <a:xfrm>
              <a:off x="325436" y="897693"/>
              <a:ext cx="11060470" cy="1516130"/>
              <a:chOff x="325436" y="897693"/>
              <a:chExt cx="11060470" cy="151613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31141" y="897693"/>
                <a:ext cx="11054765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6</a:t>
                </a:r>
                <a:r>
                  <a:rPr lang="en-GB" sz="1200" b="1" baseline="300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</a:t>
                </a:r>
                <a:r>
                  <a:rPr lang="en-GB" sz="12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edition</a:t>
                </a:r>
                <a:br>
                  <a:rPr lang="en-GB" sz="3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GB" sz="21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Revolutionizing</a:t>
                </a:r>
              </a:p>
              <a:p>
                <a:r>
                  <a:rPr lang="en-GB" sz="21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Next-Generation Sequencing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A712E-45BF-9D30-2D2A-B3718C8C0456}"/>
                  </a:ext>
                </a:extLst>
              </p:cNvPr>
              <p:cNvSpPr txBox="1"/>
              <p:nvPr/>
            </p:nvSpPr>
            <p:spPr>
              <a:xfrm>
                <a:off x="325436" y="1750394"/>
                <a:ext cx="5063370" cy="663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75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19-21 March 2025, Antwerp, BE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0B68B4-1487-09AD-0F77-AC9EF864F28F}"/>
                </a:ext>
              </a:extLst>
            </p:cNvPr>
            <p:cNvSpPr txBox="1"/>
            <p:nvPr/>
          </p:nvSpPr>
          <p:spPr>
            <a:xfrm>
              <a:off x="343191" y="2063525"/>
              <a:ext cx="5063370" cy="663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12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VIB Tools &amp; Technologies conference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21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85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563450E-4643-8754-423D-2D3F943E3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86"/>
          <a:stretch/>
        </p:blipFill>
        <p:spPr bwMode="auto">
          <a:xfrm>
            <a:off x="44488" y="388163"/>
            <a:ext cx="9099512" cy="43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70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BD83B80-12CE-723D-874D-23C5C84CA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43334"/>
            <a:ext cx="9144000" cy="505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4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3D9-330A-4300-F19F-C5118D3E1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Pathogenic tandem repeats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25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907D-D452-EDE2-D208-36FC2A33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pathSTR</a:t>
            </a:r>
            <a:r>
              <a:rPr lang="en-US" dirty="0"/>
              <a:t>: database and visualization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2DBC5-18B9-871B-A7B6-C245982168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1EEA4-D800-6051-32D5-CF9ECB170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303" y="1152475"/>
            <a:ext cx="858676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Genotypes of pathogenic STRs from long-read genomes</a:t>
            </a:r>
            <a:br>
              <a:rPr lang="en-US" dirty="0"/>
            </a:br>
            <a:r>
              <a:rPr lang="en-US" sz="1600" dirty="0">
                <a:hlinkClick r:id="rId2"/>
              </a:rPr>
              <a:t>https://pathstr.bioinf.be/</a:t>
            </a:r>
            <a:r>
              <a:rPr lang="en-US" sz="1600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&gt;1000 individuals from nanopore sequencing of the 1000 Genomes Project</a:t>
            </a:r>
          </a:p>
          <a:p>
            <a:pPr marL="114300" indent="0">
              <a:buNone/>
            </a:pPr>
            <a:r>
              <a:rPr lang="en-US" sz="1600" dirty="0"/>
              <a:t>(</a:t>
            </a:r>
            <a:r>
              <a:rPr lang="en-US" sz="1600" dirty="0" err="1"/>
              <a:t>Noyvert</a:t>
            </a:r>
            <a:r>
              <a:rPr lang="en-US" sz="1600" dirty="0"/>
              <a:t> et al. 2023, </a:t>
            </a:r>
            <a:r>
              <a:rPr lang="en-US" sz="1600" dirty="0" err="1"/>
              <a:t>Schloissnig</a:t>
            </a:r>
            <a:r>
              <a:rPr lang="en-US" sz="1600" dirty="0"/>
              <a:t> et al. 2024, Gustafson et al. 2024)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/>
              <a:t>STRdust</a:t>
            </a:r>
            <a:r>
              <a:rPr lang="en-US" dirty="0"/>
              <a:t>: tandem repeat </a:t>
            </a:r>
            <a:r>
              <a:rPr lang="en-US" dirty="0" err="1"/>
              <a:t>genotyper</a:t>
            </a:r>
            <a:r>
              <a:rPr lang="en-US" dirty="0"/>
              <a:t> for long-read sequencing</a:t>
            </a:r>
          </a:p>
          <a:p>
            <a:pPr marL="114300" indent="0">
              <a:buNone/>
            </a:pPr>
            <a:r>
              <a:rPr lang="nl-BE" sz="1600" dirty="0"/>
              <a:t>github.com/wdecoster/STRdust</a:t>
            </a:r>
          </a:p>
        </p:txBody>
      </p:sp>
    </p:spTree>
    <p:extLst>
      <p:ext uri="{BB962C8B-B14F-4D97-AF65-F5344CB8AC3E}">
        <p14:creationId xmlns:p14="http://schemas.microsoft.com/office/powerpoint/2010/main" val="288706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DFD8-7B5E-49B1-226F-8107CF50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024031" cy="572700"/>
          </a:xfrm>
        </p:spPr>
        <p:txBody>
          <a:bodyPr/>
          <a:lstStyle/>
          <a:p>
            <a:r>
              <a:rPr lang="en-US" dirty="0" err="1"/>
              <a:t>pathSTR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11080-9E92-71F7-D017-40A901BB4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7F22F2-6AA5-2E0C-198F-620DC3985596}"/>
              </a:ext>
            </a:extLst>
          </p:cNvPr>
          <p:cNvGrpSpPr/>
          <p:nvPr/>
        </p:nvGrpSpPr>
        <p:grpSpPr>
          <a:xfrm>
            <a:off x="3906317" y="64738"/>
            <a:ext cx="5237679" cy="5078761"/>
            <a:chOff x="4345229" y="497434"/>
            <a:chExt cx="4798767" cy="46680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5A5DF-4CB7-DB5B-8BF7-BFAB900DB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5229" y="519379"/>
              <a:ext cx="4784137" cy="46460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F43998-19C8-B4F6-07DA-D298585F3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131"/>
            <a:stretch/>
          </p:blipFill>
          <p:spPr>
            <a:xfrm>
              <a:off x="7334919" y="497434"/>
              <a:ext cx="1809077" cy="337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6AAF90-FF44-DD6C-DD3D-9E566CDBC9E1}"/>
              </a:ext>
            </a:extLst>
          </p:cNvPr>
          <p:cNvSpPr txBox="1"/>
          <p:nvPr/>
        </p:nvSpPr>
        <p:spPr>
          <a:xfrm>
            <a:off x="311700" y="2106777"/>
            <a:ext cx="35786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Looking at FMR1 repeat sequence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aSTRonaut</a:t>
            </a:r>
            <a:r>
              <a:rPr lang="en-US" sz="2800" dirty="0"/>
              <a:t>)</a:t>
            </a:r>
          </a:p>
          <a:p>
            <a:endParaRPr lang="en-US" sz="2800" dirty="0">
              <a:solidFill>
                <a:srgbClr val="595959"/>
              </a:solidFill>
            </a:endParaRPr>
          </a:p>
          <a:p>
            <a:r>
              <a:rPr lang="en-US" sz="2000" dirty="0">
                <a:solidFill>
                  <a:srgbClr val="595959"/>
                </a:solidFill>
              </a:rPr>
              <a:t>Periodic </a:t>
            </a:r>
            <a:r>
              <a:rPr lang="en-US" sz="2000" b="1" dirty="0">
                <a:solidFill>
                  <a:schemeClr val="accent3"/>
                </a:solidFill>
              </a:rPr>
              <a:t>AGG</a:t>
            </a:r>
            <a:r>
              <a:rPr lang="en-US" sz="2000" dirty="0">
                <a:solidFill>
                  <a:srgbClr val="595959"/>
                </a:solidFill>
              </a:rPr>
              <a:t> interruptions</a:t>
            </a:r>
            <a:endParaRPr lang="nl-BE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6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9352-2EAA-C15D-71D1-E09375DC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pathSTR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F5F46-C3A2-5146-E06D-79DFCC62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" y="1667865"/>
            <a:ext cx="3730749" cy="2901009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Upload STR genotypes from patient with myotonic dystrophy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Cas9-capture sequencing of the DM1 repeat</a:t>
            </a:r>
          </a:p>
          <a:p>
            <a:pPr marL="114300" indent="0">
              <a:buNone/>
            </a:pPr>
            <a:r>
              <a:rPr lang="en-US" sz="2000" dirty="0"/>
              <a:t>(Uppsala, Sweden) </a:t>
            </a:r>
            <a:endParaRPr lang="nl-B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C6550-0780-A042-839C-9F1107E33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A079B-49D2-FB65-C77E-E43595070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8067" y="14229"/>
            <a:ext cx="5398615" cy="5121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DE381-0EF8-B125-4407-28C19990CA80}"/>
              </a:ext>
            </a:extLst>
          </p:cNvPr>
          <p:cNvSpPr txBox="1"/>
          <p:nvPr/>
        </p:nvSpPr>
        <p:spPr>
          <a:xfrm>
            <a:off x="4367173" y="621788"/>
            <a:ext cx="29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Pathogenic length cutoff</a:t>
            </a:r>
            <a:endParaRPr lang="nl-BE" dirty="0">
              <a:solidFill>
                <a:srgbClr val="C0000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A06FB47-D508-4E7C-7CF1-AE96900826E8}"/>
              </a:ext>
            </a:extLst>
          </p:cNvPr>
          <p:cNvSpPr/>
          <p:nvPr/>
        </p:nvSpPr>
        <p:spPr>
          <a:xfrm>
            <a:off x="7460477" y="14229"/>
            <a:ext cx="1046074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41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C762D-15E2-BAB9-9942-67E886DF0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In-house data</a:t>
            </a:r>
            <a:br>
              <a:rPr lang="en-US" sz="4000" dirty="0"/>
            </a:br>
            <a:r>
              <a:rPr lang="en-US" sz="4000" dirty="0"/>
              <a:t>Frontotemporal dementia</a:t>
            </a:r>
            <a:endParaRPr lang="nl-BE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E93AE-3C9C-AA26-E6B3-5E7E665F3E2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92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E7A514-152F-A5E0-1A46-2C68534D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In-house data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74BA04-E074-4E49-948E-2AD606722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54773"/>
            <a:ext cx="7886700" cy="3205800"/>
          </a:xfrm>
        </p:spPr>
        <p:txBody>
          <a:bodyPr/>
          <a:lstStyle/>
          <a:p>
            <a:r>
              <a:rPr lang="en-US" sz="1800" dirty="0">
                <a:sym typeface="Wingdings" panose="05000000000000000000" pitchFamily="2" charset="2"/>
              </a:rPr>
              <a:t>&gt;350 brain genomes sequenced from patients and control individuals</a:t>
            </a:r>
            <a:endParaRPr lang="nl-BE" sz="1800" dirty="0"/>
          </a:p>
          <a:p>
            <a:r>
              <a:rPr lang="en-US" sz="1800" dirty="0"/>
              <a:t>Subtype of dementia: language or behavioral impairment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48365C-865F-4AA1-91E5-374CD0991E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72" b="6594"/>
          <a:stretch/>
        </p:blipFill>
        <p:spPr>
          <a:xfrm>
            <a:off x="2108201" y="1999877"/>
            <a:ext cx="4927599" cy="31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0510"/>
      </p:ext>
    </p:extLst>
  </p:cSld>
  <p:clrMapOvr>
    <a:masterClrMapping/>
  </p:clrMapOvr>
</p:sld>
</file>

<file path=ppt/theme/theme1.xml><?xml version="1.0" encoding="utf-8"?>
<a:theme xmlns:a="http://schemas.openxmlformats.org/drawingml/2006/main" name="Nanopore Technology Template">
  <a:themeElements>
    <a:clrScheme name="ONT NCM 2020">
      <a:dk1>
        <a:srgbClr val="07272C"/>
      </a:dk1>
      <a:lt1>
        <a:srgbClr val="FFFFFF"/>
      </a:lt1>
      <a:dk2>
        <a:srgbClr val="06272C"/>
      </a:dk2>
      <a:lt2>
        <a:srgbClr val="FFFFFF"/>
      </a:lt2>
      <a:accent1>
        <a:srgbClr val="0083A9"/>
      </a:accent1>
      <a:accent2>
        <a:srgbClr val="90C6E8"/>
      </a:accent2>
      <a:accent3>
        <a:srgbClr val="455560"/>
      </a:accent3>
      <a:accent4>
        <a:srgbClr val="006171"/>
      </a:accent4>
      <a:accent5>
        <a:srgbClr val="D9D9D6"/>
      </a:accent5>
      <a:accent6>
        <a:srgbClr val="BFB8AF"/>
      </a:accent6>
      <a:hlink>
        <a:srgbClr val="0083A9"/>
      </a:hlink>
      <a:folHlink>
        <a:srgbClr val="006171"/>
      </a:folHlink>
    </a:clrScheme>
    <a:fontScheme name="NCM2020">
      <a:majorFont>
        <a:latin typeface="Arial Nova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NAK100001_LC Template_Blue_16_9.potx" id="{2BE4CB6E-E67C-45D2-A8A4-6CC208A357E1}" vid="{BACA592F-142B-40F6-B9D5-902B165D6AB6}"/>
    </a:ext>
  </a:extLst>
</a:theme>
</file>

<file path=ppt/theme/theme2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53EF1FCC-B27F-4EBB-8A08-EAE079724FCC}" vid="{94A808CE-4B9A-4A25-9BF1-F57EE06DAE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43604</TotalTime>
  <Words>937</Words>
  <Application>Microsoft Office PowerPoint</Application>
  <PresentationFormat>On-screen Show (16:9)</PresentationFormat>
  <Paragraphs>251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Arial Nova Light</vt:lpstr>
      <vt:lpstr>Wingdings</vt:lpstr>
      <vt:lpstr>Arial Nova</vt:lpstr>
      <vt:lpstr>Arial</vt:lpstr>
      <vt:lpstr>Open Sans</vt:lpstr>
      <vt:lpstr>Corbel</vt:lpstr>
      <vt:lpstr>Nanopore Technology Template</vt:lpstr>
      <vt:lpstr>VIB_template_new</vt:lpstr>
      <vt:lpstr>Tandem repeat expansions in frontotemporal dementia</vt:lpstr>
      <vt:lpstr>Acknowledgments</vt:lpstr>
      <vt:lpstr>PowerPoint Presentation</vt:lpstr>
      <vt:lpstr>Pathogenic tandem repeats</vt:lpstr>
      <vt:lpstr>pathSTR: database and visualization</vt:lpstr>
      <vt:lpstr>pathSTR</vt:lpstr>
      <vt:lpstr>pathSTR</vt:lpstr>
      <vt:lpstr>In-house data Frontotemporal dementia</vt:lpstr>
      <vt:lpstr>In-house data</vt:lpstr>
      <vt:lpstr>Pathological subtypes</vt:lpstr>
      <vt:lpstr>Genotyping those pathogenic STRs</vt:lpstr>
      <vt:lpstr>Outlier analysis with 1000 Genomes data</vt:lpstr>
      <vt:lpstr>No hypermethylation at DIP2B expansion</vt:lpstr>
      <vt:lpstr>Check short-read sequencing data</vt:lpstr>
      <vt:lpstr>Let’s talk about the pig</vt:lpstr>
      <vt:lpstr>Pathological subtypes</vt:lpstr>
      <vt:lpstr>FTLD-FET essentials</vt:lpstr>
      <vt:lpstr>Universal genetics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reads to the rescue</vt:lpstr>
      <vt:lpstr>PowerPoint Presentation</vt:lpstr>
      <vt:lpstr>Haplotype A carriers vs. repeat expansion</vt:lpstr>
      <vt:lpstr>PowerPoint Presentation</vt:lpstr>
      <vt:lpstr>Open questions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Nanopore Technologies</dc:title>
  <dc:creator>Wouter De Coster</dc:creator>
  <cp:lastModifiedBy>Wouter De Coster</cp:lastModifiedBy>
  <cp:revision>540</cp:revision>
  <cp:lastPrinted>2016-12-01T02:03:41Z</cp:lastPrinted>
  <dcterms:created xsi:type="dcterms:W3CDTF">2016-02-18T15:46:13Z</dcterms:created>
  <dcterms:modified xsi:type="dcterms:W3CDTF">2024-10-01T10:21:00Z</dcterms:modified>
</cp:coreProperties>
</file>